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2" r:id="rId4"/>
  </p:sldMasterIdLst>
  <p:notesMasterIdLst>
    <p:notesMasterId r:id="rId65"/>
  </p:notesMasterIdLst>
  <p:sldIdLst>
    <p:sldId id="326" r:id="rId5"/>
    <p:sldId id="257" r:id="rId6"/>
    <p:sldId id="320" r:id="rId7"/>
    <p:sldId id="259" r:id="rId8"/>
    <p:sldId id="260" r:id="rId9"/>
    <p:sldId id="261" r:id="rId10"/>
    <p:sldId id="262" r:id="rId11"/>
    <p:sldId id="263" r:id="rId12"/>
    <p:sldId id="323" r:id="rId13"/>
    <p:sldId id="265" r:id="rId14"/>
    <p:sldId id="266" r:id="rId15"/>
    <p:sldId id="267" r:id="rId16"/>
    <p:sldId id="268" r:id="rId17"/>
    <p:sldId id="269" r:id="rId18"/>
    <p:sldId id="270"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32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25" r:id="rId53"/>
    <p:sldId id="304" r:id="rId54"/>
    <p:sldId id="305" r:id="rId55"/>
    <p:sldId id="306" r:id="rId56"/>
    <p:sldId id="307" r:id="rId57"/>
    <p:sldId id="308" r:id="rId58"/>
    <p:sldId id="309" r:id="rId59"/>
    <p:sldId id="310" r:id="rId60"/>
    <p:sldId id="311" r:id="rId61"/>
    <p:sldId id="312" r:id="rId62"/>
    <p:sldId id="313" r:id="rId63"/>
    <p:sldId id="327" r:id="rId64"/>
  </p:sldIdLst>
  <p:sldSz cx="9144000" cy="5143500" type="screen16x9"/>
  <p:notesSz cx="6858000" cy="9144000"/>
  <p:embeddedFontLst>
    <p:embeddedFont>
      <p:font typeface="Calibri" panose="020F0502020204030204" pitchFamily="34" charset="0"/>
      <p:regular r:id="rId66"/>
      <p:bold r:id="rId67"/>
      <p:italic r:id="rId68"/>
      <p:boldItalic r:id="rId69"/>
    </p:embeddedFont>
    <p:embeddedFont>
      <p:font typeface="Georgia" panose="02040502050405020303" pitchFamily="18" charset="0"/>
      <p:regular r:id="rId70"/>
      <p:bold r:id="rId71"/>
      <p:italic r:id="rId72"/>
      <p:boldItalic r:id="rId73"/>
    </p:embeddedFont>
    <p:embeddedFont>
      <p:font typeface="Nunito" pitchFamily="2" charset="77"/>
      <p:regular r:id="rId74"/>
      <p:bold r:id="rId75"/>
      <p:italic r:id="rId76"/>
      <p:boldItalic r:id="rId7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Opening / welcome" id="{CAF96AE3-03AB-DD48-8FF4-4F9B48F9821E}">
          <p14:sldIdLst>
            <p14:sldId id="326"/>
            <p14:sldId id="257"/>
          </p14:sldIdLst>
        </p14:section>
        <p14:section name="Introduction" id="{A9187D26-01DA-B849-9F36-3F6E1020C219}">
          <p14:sldIdLst>
            <p14:sldId id="320"/>
            <p14:sldId id="259"/>
            <p14:sldId id="260"/>
            <p14:sldId id="261"/>
            <p14:sldId id="262"/>
            <p14:sldId id="263"/>
          </p14:sldIdLst>
        </p14:section>
        <p14:section name="Phase 1 - bootstrap hybris app, move to Angular CLI" id="{6588D480-1D37-6D42-A015-F635E135C778}">
          <p14:sldIdLst>
            <p14:sldId id="323"/>
            <p14:sldId id="265"/>
            <p14:sldId id="266"/>
            <p14:sldId id="267"/>
            <p14:sldId id="268"/>
            <p14:sldId id="269"/>
            <p14:sldId id="270"/>
            <p14:sldId id="272"/>
            <p14:sldId id="273"/>
            <p14:sldId id="274"/>
            <p14:sldId id="275"/>
            <p14:sldId id="276"/>
            <p14:sldId id="277"/>
            <p14:sldId id="278"/>
            <p14:sldId id="279"/>
            <p14:sldId id="280"/>
            <p14:sldId id="281"/>
            <p14:sldId id="282"/>
            <p14:sldId id="283"/>
            <p14:sldId id="284"/>
          </p14:sldIdLst>
        </p14:section>
        <p14:section name="Phase 2 - Migrate Angular JS code to Angular 7" id="{1736C86E-945A-5D47-B00D-F6B33EA40DD8}">
          <p14:sldIdLst>
            <p14:sldId id="324"/>
            <p14:sldId id="285"/>
            <p14:sldId id="286"/>
            <p14:sldId id="287"/>
            <p14:sldId id="288"/>
            <p14:sldId id="289"/>
            <p14:sldId id="290"/>
            <p14:sldId id="291"/>
            <p14:sldId id="292"/>
            <p14:sldId id="293"/>
            <p14:sldId id="294"/>
            <p14:sldId id="295"/>
            <p14:sldId id="296"/>
            <p14:sldId id="297"/>
            <p14:sldId id="298"/>
            <p14:sldId id="299"/>
            <p14:sldId id="300"/>
            <p14:sldId id="301"/>
            <p14:sldId id="302"/>
            <p14:sldId id="303"/>
          </p14:sldIdLst>
        </p14:section>
        <p14:section name="Phase 3 - Remove AngularJS" id="{42DB39DC-4058-934A-813C-C8812517175A}">
          <p14:sldIdLst>
            <p14:sldId id="325"/>
            <p14:sldId id="304"/>
            <p14:sldId id="305"/>
            <p14:sldId id="306"/>
            <p14:sldId id="307"/>
            <p14:sldId id="308"/>
            <p14:sldId id="309"/>
            <p14:sldId id="310"/>
            <p14:sldId id="311"/>
            <p14:sldId id="312"/>
            <p14:sldId id="313"/>
          </p14:sldIdLst>
        </p14:section>
        <p14:section name="Closing" id="{4A5815F2-E7F1-6D46-A7E7-0CF48CDDF644}">
          <p14:sldIdLst>
            <p14:sldId id="32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713FBF7-8721-46EA-BA3F-A87A4B2DD222}">
  <a:tblStyle styleId="{9713FBF7-8721-46EA-BA3F-A87A4B2DD222}"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73"/>
  </p:normalViewPr>
  <p:slideViewPr>
    <p:cSldViewPr snapToGrid="0">
      <p:cViewPr varScale="1">
        <p:scale>
          <a:sx n="143" d="100"/>
          <a:sy n="143" d="100"/>
        </p:scale>
        <p:origin x="760"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font" Target="fonts/font3.fntdata"/><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font" Target="fonts/font9.fntdata"/><Relationship Id="rId79" Type="http://schemas.openxmlformats.org/officeDocument/2006/relationships/viewProps" Target="viewProps.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font" Target="fonts/font4.fntdata"/><Relationship Id="rId77" Type="http://schemas.openxmlformats.org/officeDocument/2006/relationships/font" Target="fonts/font12.fntdata"/><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font" Target="fonts/font7.fntdata"/><Relationship Id="rId80"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font" Target="fonts/font2.fntdata"/><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font" Target="fonts/font5.fntdata"/><Relationship Id="rId75" Type="http://schemas.openxmlformats.org/officeDocument/2006/relationships/font" Target="fonts/font10.fntdata"/><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notesMaster" Target="notesMasters/notesMaster1.xml"/><Relationship Id="rId73" Type="http://schemas.openxmlformats.org/officeDocument/2006/relationships/font" Target="fonts/font8.fntdata"/><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font" Target="fonts/font11.fntdata"/><Relationship Id="rId7" Type="http://schemas.openxmlformats.org/officeDocument/2006/relationships/slide" Target="slides/slide3.xml"/><Relationship Id="rId71" Type="http://schemas.openxmlformats.org/officeDocument/2006/relationships/font" Target="fonts/font6.fntdata"/><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font" Target="fonts/font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4d36134f55_0_5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 name="Google Shape;117;g4d36134f55_0_5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In the first part - I’m going to give you a little bit background information</a:t>
            </a:r>
            <a:endParaRPr/>
          </a:p>
          <a:p>
            <a:pPr marL="457200" lvl="0" indent="-298450" algn="l" rtl="0">
              <a:spcBef>
                <a:spcPts val="0"/>
              </a:spcBef>
              <a:spcAft>
                <a:spcPts val="0"/>
              </a:spcAft>
              <a:buSzPts val="1100"/>
              <a:buChar char="●"/>
            </a:pPr>
            <a:r>
              <a:rPr lang="en"/>
              <a:t>Then we’re going to talk about phase one which is how to setup what’s called a hybrid Angular app and how to setup the Angular CLI</a:t>
            </a:r>
            <a:endParaRPr/>
          </a:p>
          <a:p>
            <a:pPr marL="457200" lvl="0" indent="-298450" algn="l" rtl="0">
              <a:spcBef>
                <a:spcPts val="0"/>
              </a:spcBef>
              <a:spcAft>
                <a:spcPts val="0"/>
              </a:spcAft>
              <a:buSzPts val="1100"/>
              <a:buChar char="●"/>
            </a:pPr>
            <a:r>
              <a:rPr lang="en"/>
              <a:t>Then we’re going to walk through a couple of examples of migrating AngularJS components to Angular 7 </a:t>
            </a:r>
            <a:endParaRPr/>
          </a:p>
          <a:p>
            <a:pPr marL="457200" lvl="0" indent="-298450" algn="l" rtl="0">
              <a:spcBef>
                <a:spcPts val="0"/>
              </a:spcBef>
              <a:spcAft>
                <a:spcPts val="0"/>
              </a:spcAft>
              <a:buSzPts val="1100"/>
              <a:buChar char="●"/>
            </a:pPr>
            <a:r>
              <a:rPr lang="en"/>
              <a:t>Lastly, we’ll look at how to cleanup AngularJs from your project</a:t>
            </a:r>
            <a:endParaRPr/>
          </a:p>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4d36134f55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4d36134f55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So on the left is our AngularJS application and on the right is our hybrid application</a:t>
            </a:r>
            <a:endParaRPr/>
          </a:p>
          <a:p>
            <a:pPr marL="457200" lvl="0" indent="-298450" algn="l" rtl="0">
              <a:spcBef>
                <a:spcPts val="0"/>
              </a:spcBef>
              <a:spcAft>
                <a:spcPts val="0"/>
              </a:spcAft>
              <a:buSzPts val="1100"/>
              <a:buChar char="●"/>
            </a:pPr>
            <a:r>
              <a:rPr lang="en"/>
              <a:t>In this first phase our goal is to go from the left to right</a:t>
            </a:r>
            <a:endParaRPr/>
          </a:p>
          <a:p>
            <a:pPr marL="457200" lvl="0" indent="-298450" algn="l" rtl="0">
              <a:spcBef>
                <a:spcPts val="0"/>
              </a:spcBef>
              <a:spcAft>
                <a:spcPts val="0"/>
              </a:spcAft>
              <a:buSzPts val="1100"/>
              <a:buChar char="●"/>
            </a:pPr>
            <a:r>
              <a:rPr lang="en"/>
              <a:t>We will remove the index js entry point files, the karma config and all our build configuration all marked in red</a:t>
            </a:r>
            <a:endParaRPr/>
          </a:p>
          <a:p>
            <a:pPr marL="457200" lvl="0" indent="-298450" algn="l" rtl="0">
              <a:spcBef>
                <a:spcPts val="0"/>
              </a:spcBef>
              <a:spcAft>
                <a:spcPts val="0"/>
              </a:spcAft>
              <a:buSzPts val="1100"/>
              <a:buChar char="●"/>
            </a:pPr>
            <a:r>
              <a:rPr lang="en"/>
              <a:t>We will add a bunch of new files need by the Angular CLI, these are marked in green, almost all of these we are going to be copied from the sample app we generated</a:t>
            </a:r>
            <a:endParaRPr/>
          </a:p>
          <a:p>
            <a:pPr marL="457200" lvl="0" indent="-298450" algn="l" rtl="0">
              <a:spcBef>
                <a:spcPts val="0"/>
              </a:spcBef>
              <a:spcAft>
                <a:spcPts val="0"/>
              </a:spcAft>
              <a:buSzPts val="1100"/>
              <a:buChar char="●"/>
            </a:pPr>
            <a:r>
              <a:rPr lang="en"/>
              <a:t>A few files will need to be tweaked to bootstrap the hybrid app and provide extra config needed for uir-router in the hybrid state, these are marked in yellow</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4d36134f55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4d36134f55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After creating a sample project we will next switch our application from using Javascript to Typescript</a:t>
            </a:r>
            <a:endParaRPr/>
          </a:p>
          <a:p>
            <a:pPr marL="457200" lvl="0" indent="-298450" algn="l" rtl="0">
              <a:spcBef>
                <a:spcPts val="0"/>
              </a:spcBef>
              <a:spcAft>
                <a:spcPts val="0"/>
              </a:spcAft>
              <a:buSzPts val="1100"/>
              <a:buChar char="●"/>
            </a:pPr>
            <a:r>
              <a:rPr lang="en"/>
              <a:t>As Typescript is a superset of JavaScript this process is hopefully simple as running this bash command to rename our .js files to .ts</a:t>
            </a:r>
            <a:endParaRPr/>
          </a:p>
          <a:p>
            <a:pPr marL="457200" lvl="0" indent="-298450" algn="l" rtl="0">
              <a:spcBef>
                <a:spcPts val="0"/>
              </a:spcBef>
              <a:spcAft>
                <a:spcPts val="0"/>
              </a:spcAft>
              <a:buSzPts val="1100"/>
              <a:buChar char="●"/>
            </a:pPr>
            <a:r>
              <a:rPr lang="en"/>
              <a:t>The Angular CLI will handle Typescript compilation and transpiling so there is not much to do with the configuration</a:t>
            </a:r>
            <a:endParaRPr/>
          </a:p>
          <a:p>
            <a:pPr marL="457200" lvl="0" indent="-298450" algn="l" rtl="0">
              <a:spcBef>
                <a:spcPts val="0"/>
              </a:spcBef>
              <a:spcAft>
                <a:spcPts val="0"/>
              </a:spcAft>
              <a:buSzPts val="1100"/>
              <a:buChar char="●"/>
            </a:pPr>
            <a:r>
              <a:rPr lang="en"/>
              <a:t>You may have a few compilation errors when you eventually build the project</a:t>
            </a:r>
            <a:endParaRPr/>
          </a:p>
          <a:p>
            <a:pPr marL="457200" lvl="0" indent="-298450" algn="l" rtl="0">
              <a:spcBef>
                <a:spcPts val="0"/>
              </a:spcBef>
              <a:spcAft>
                <a:spcPts val="0"/>
              </a:spcAft>
              <a:buSzPts val="1100"/>
              <a:buChar char="●"/>
            </a:pPr>
            <a:r>
              <a:rPr lang="en"/>
              <a:t>Most of the issue we ran into were</a:t>
            </a:r>
            <a:endParaRPr/>
          </a:p>
          <a:p>
            <a:pPr marL="914400" lvl="1" indent="-298450" algn="l" rtl="0">
              <a:spcBef>
                <a:spcPts val="0"/>
              </a:spcBef>
              <a:spcAft>
                <a:spcPts val="0"/>
              </a:spcAft>
              <a:buSzPts val="1100"/>
              <a:buChar char="○"/>
            </a:pPr>
            <a:r>
              <a:rPr lang="en"/>
              <a:t>Cast some DOM object to correct sub-type </a:t>
            </a:r>
            <a:endParaRPr/>
          </a:p>
          <a:p>
            <a:pPr marL="914400" lvl="1" indent="-298450" algn="l" rtl="0">
              <a:spcBef>
                <a:spcPts val="0"/>
              </a:spcBef>
              <a:spcAft>
                <a:spcPts val="0"/>
              </a:spcAft>
              <a:buSzPts val="1100"/>
              <a:buChar char="○"/>
            </a:pPr>
            <a:r>
              <a:rPr lang="en"/>
              <a:t>Mark function arguments as optional</a:t>
            </a:r>
            <a:br>
              <a:rPr lang="en"/>
            </a:b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4d36134f55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4d36134f55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After switching to Typescript, we will next install all the new npm packages we need and cleanup the old one we don’t need</a:t>
            </a:r>
            <a:endParaRPr/>
          </a:p>
          <a:p>
            <a:pPr marL="457200" lvl="0" indent="-298450" algn="l" rtl="0">
              <a:spcBef>
                <a:spcPts val="0"/>
              </a:spcBef>
              <a:spcAft>
                <a:spcPts val="0"/>
              </a:spcAft>
              <a:buSzPts val="1100"/>
              <a:buChar char="●"/>
            </a:pPr>
            <a:r>
              <a:rPr lang="en"/>
              <a:t>You will want to copy all the packages found in the sample app’s package.json bothe regular dependencies and dev dependencies</a:t>
            </a:r>
            <a:endParaRPr/>
          </a:p>
          <a:p>
            <a:pPr marL="457200" lvl="0" indent="-298450" algn="l" rtl="0">
              <a:spcBef>
                <a:spcPts val="0"/>
              </a:spcBef>
              <a:spcAft>
                <a:spcPts val="0"/>
              </a:spcAft>
              <a:buSzPts val="1100"/>
              <a:buChar char="●"/>
            </a:pPr>
            <a:r>
              <a:rPr lang="en"/>
              <a:t>You will also want to install 3 additional packages</a:t>
            </a:r>
            <a:endParaRPr/>
          </a:p>
          <a:p>
            <a:pPr marL="914400" lvl="1" indent="-298450" algn="l" rtl="0">
              <a:spcBef>
                <a:spcPts val="0"/>
              </a:spcBef>
              <a:spcAft>
                <a:spcPts val="0"/>
              </a:spcAft>
              <a:buSzPts val="1100"/>
              <a:buChar char="○"/>
            </a:pPr>
            <a:r>
              <a:rPr lang="en"/>
              <a:t>angular upgrade is the ngUpgrade library that will allow our app to run as a hybrid</a:t>
            </a:r>
            <a:endParaRPr/>
          </a:p>
          <a:p>
            <a:pPr marL="914400" lvl="1" indent="-298450" algn="l" rtl="0">
              <a:spcBef>
                <a:spcPts val="0"/>
              </a:spcBef>
              <a:spcAft>
                <a:spcPts val="0"/>
              </a:spcAft>
              <a:buSzPts val="1100"/>
              <a:buChar char="○"/>
            </a:pPr>
            <a:r>
              <a:rPr lang="en"/>
              <a:t>ui-router angular hybrid is the special version of ui-router for hybrid apps </a:t>
            </a:r>
            <a:endParaRPr/>
          </a:p>
          <a:p>
            <a:pPr marL="914400" lvl="1" indent="-298450" algn="l" rtl="0">
              <a:spcBef>
                <a:spcPts val="0"/>
              </a:spcBef>
              <a:spcAft>
                <a:spcPts val="0"/>
              </a:spcAft>
              <a:buSzPts val="1100"/>
              <a:buChar char="○"/>
            </a:pPr>
            <a:r>
              <a:rPr lang="en"/>
              <a:t>Angular router is the regular is the standard Angular 7 router but is required by ui-router</a:t>
            </a:r>
            <a:endParaRPr/>
          </a:p>
          <a:p>
            <a:pPr marL="457200" lvl="0" indent="-298450" algn="l" rtl="0">
              <a:spcBef>
                <a:spcPts val="0"/>
              </a:spcBef>
              <a:spcAft>
                <a:spcPts val="0"/>
              </a:spcAft>
              <a:buSzPts val="1100"/>
              <a:buChar char="●"/>
            </a:pPr>
            <a:r>
              <a:rPr lang="en"/>
              <a:t>You want to install 3 dev dependencies that will provide type information to the Typescript compiler </a:t>
            </a:r>
            <a:endParaRPr/>
          </a:p>
          <a:p>
            <a:pPr marL="457200" lvl="0" indent="-298450" algn="l" rtl="0">
              <a:spcBef>
                <a:spcPts val="0"/>
              </a:spcBef>
              <a:spcAft>
                <a:spcPts val="0"/>
              </a:spcAft>
              <a:buSzPts val="1100"/>
              <a:buChar char="●"/>
            </a:pPr>
            <a:r>
              <a:rPr lang="en"/>
              <a:t>You can remove any old packages related to your old build tools as well as ui-router for AngularJS</a:t>
            </a:r>
            <a:endParaRPr/>
          </a:p>
          <a:p>
            <a:pPr marL="457200" lvl="0" indent="-298450" algn="l" rtl="0">
              <a:spcBef>
                <a:spcPts val="0"/>
              </a:spcBef>
              <a:spcAft>
                <a:spcPts val="0"/>
              </a:spcAft>
              <a:buSzPts val="1100"/>
              <a:buChar char="●"/>
            </a:pPr>
            <a:r>
              <a:rPr lang="en"/>
              <a:t>You’ll also want to  replace the start, build, test and lint commands in your script section with those found in the sample app</a:t>
            </a:r>
            <a:endParaRPr/>
          </a:p>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4d36134f55_0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4d36134f55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Once we have switched to Typescript and installed all our npm packages we can begin adding new files from the sample app</a:t>
            </a:r>
            <a:endParaRPr/>
          </a:p>
          <a:p>
            <a:pPr marL="457200" lvl="0" indent="-298450" algn="l" rtl="0">
              <a:spcBef>
                <a:spcPts val="0"/>
              </a:spcBef>
              <a:spcAft>
                <a:spcPts val="0"/>
              </a:spcAft>
              <a:buSzPts val="1100"/>
              <a:buChar char="●"/>
            </a:pPr>
            <a:r>
              <a:rPr lang="en"/>
              <a:t>You will want to directly copy all these files directly from the sample app to our hybrid app with little to no changes</a:t>
            </a:r>
            <a:endParaRPr/>
          </a:p>
          <a:p>
            <a:pPr marL="914400" lvl="1" indent="-298450" algn="l" rtl="0">
              <a:spcBef>
                <a:spcPts val="0"/>
              </a:spcBef>
              <a:spcAft>
                <a:spcPts val="0"/>
              </a:spcAft>
              <a:buSzPts val="1100"/>
              <a:buChar char="○"/>
            </a:pPr>
            <a:r>
              <a:rPr lang="en"/>
              <a:t>Make sure to copy them to the correct sub directories here</a:t>
            </a:r>
            <a:endParaRPr/>
          </a:p>
          <a:p>
            <a:pPr marL="457200" lvl="0" indent="-298450" algn="l" rtl="0">
              <a:spcBef>
                <a:spcPts val="0"/>
              </a:spcBef>
              <a:spcAft>
                <a:spcPts val="0"/>
              </a:spcAft>
              <a:buSzPts val="1100"/>
              <a:buChar char="●"/>
            </a:pPr>
            <a:r>
              <a:rPr lang="en"/>
              <a:t>The tsconfig is the configuration for the Typescript compiler</a:t>
            </a:r>
            <a:endParaRPr/>
          </a:p>
          <a:p>
            <a:pPr marL="457200" lvl="0" indent="-298450" algn="l" rtl="0">
              <a:spcBef>
                <a:spcPts val="0"/>
              </a:spcBef>
              <a:spcAft>
                <a:spcPts val="0"/>
              </a:spcAft>
              <a:buSzPts val="1100"/>
              <a:buChar char="●"/>
            </a:pPr>
            <a:r>
              <a:rPr lang="en"/>
              <a:t>tsconfig.app and sconfig.spec, these extend the main config file, spec is used for unit test build, app is used for everything else</a:t>
            </a:r>
            <a:endParaRPr/>
          </a:p>
          <a:p>
            <a:pPr marL="457200" lvl="0" indent="-298450" algn="l" rtl="0">
              <a:spcBef>
                <a:spcPts val="0"/>
              </a:spcBef>
              <a:spcAft>
                <a:spcPts val="0"/>
              </a:spcAft>
              <a:buSzPts val="1100"/>
              <a:buChar char="●"/>
            </a:pPr>
            <a:r>
              <a:rPr lang="en"/>
              <a:t>tslint contains all our linting rules, you can adjust these to your preferences later but the default file helps to enforce a lot of good Angular 7 best practices</a:t>
            </a:r>
            <a:endParaRPr/>
          </a:p>
          <a:p>
            <a:pPr marL="457200" lvl="0" indent="-298450" algn="l" rtl="0">
              <a:spcBef>
                <a:spcPts val="0"/>
              </a:spcBef>
              <a:spcAft>
                <a:spcPts val="0"/>
              </a:spcAft>
              <a:buSzPts val="1100"/>
              <a:buChar char="●"/>
            </a:pPr>
            <a:r>
              <a:rPr lang="en"/>
              <a:t>polyfills imports various polyfill modules for older browsers, there a bunch of commented out imports in here that you can uncomment later based on the support you need. Some require additional npm packages, it says in the file what you need to install</a:t>
            </a:r>
            <a:endParaRPr/>
          </a:p>
          <a:p>
            <a:pPr marL="457200" lvl="0" indent="-298450" algn="l" rtl="0">
              <a:spcBef>
                <a:spcPts val="0"/>
              </a:spcBef>
              <a:spcAft>
                <a:spcPts val="0"/>
              </a:spcAft>
              <a:buSzPts val="1100"/>
              <a:buChar char="●"/>
            </a:pPr>
            <a:br>
              <a:rPr lang="en"/>
            </a:b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4d36134f55_0_5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4d36134f55_0_5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We need these 6 files from the sample app as well but we will need to modify them</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4d36134f55_0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4d36134f55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angular.json is the main config file for the entire Angular project, its used to generate the webpack config used by the CLI at build time</a:t>
            </a:r>
            <a:endParaRPr/>
          </a:p>
          <a:p>
            <a:pPr marL="457200" lvl="0" indent="-298450" algn="l" rtl="0">
              <a:spcBef>
                <a:spcPts val="0"/>
              </a:spcBef>
              <a:spcAft>
                <a:spcPts val="0"/>
              </a:spcAft>
              <a:buSzPts val="1100"/>
              <a:buChar char="●"/>
            </a:pPr>
            <a:r>
              <a:rPr lang="en"/>
              <a:t>You want to start by copying the angular.json from the sample app to your hybrid app</a:t>
            </a:r>
            <a:endParaRPr/>
          </a:p>
          <a:p>
            <a:pPr marL="457200" lvl="0" indent="-298450" algn="l" rtl="0">
              <a:spcBef>
                <a:spcPts val="0"/>
              </a:spcBef>
              <a:spcAft>
                <a:spcPts val="0"/>
              </a:spcAft>
              <a:buSzPts val="1100"/>
              <a:buChar char="●"/>
            </a:pPr>
            <a:r>
              <a:rPr lang="en"/>
              <a:t>Go though highlights</a:t>
            </a:r>
            <a:endParaRPr/>
          </a:p>
          <a:p>
            <a:pPr marL="457200" lvl="0" indent="-298450" algn="l" rtl="0">
              <a:spcBef>
                <a:spcPts val="0"/>
              </a:spcBef>
              <a:spcAft>
                <a:spcPts val="0"/>
              </a:spcAft>
              <a:buSzPts val="1100"/>
              <a:buChar char="●"/>
            </a:pPr>
            <a:r>
              <a:rPr lang="en"/>
              <a:t>Angular CLI supports SASS, LESS and regular CSS</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4d36134f55_0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4d36134f55_0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Copy from sample app this file is actually empty initially</a:t>
            </a:r>
            <a:endParaRPr/>
          </a:p>
          <a:p>
            <a:pPr marL="457200" lvl="0" indent="-298450" algn="l" rtl="0">
              <a:spcBef>
                <a:spcPts val="0"/>
              </a:spcBef>
              <a:spcAft>
                <a:spcPts val="0"/>
              </a:spcAft>
              <a:buSzPts val="1100"/>
              <a:buChar char="●"/>
            </a:pPr>
            <a:r>
              <a:rPr lang="en"/>
              <a:t>In my demo app I had a single global stylesheet for the AngularJS app and I just moved everything from there into here</a:t>
            </a:r>
            <a:endParaRPr/>
          </a:p>
          <a:p>
            <a:pPr marL="0" marR="0" lvl="0" indent="0" algn="l" rtl="0">
              <a:lnSpc>
                <a:spcPct val="100000"/>
              </a:lnSpc>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4d36134f55_0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4d36134f55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This file just extends the main tslint file, all you need to do here is to update the application prefix to match what’s in the angular.json file</a:t>
            </a:r>
            <a:endParaRPr/>
          </a:p>
          <a:p>
            <a:pPr marL="45720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4d36134f55_0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4d36134f55_0_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App.module.ts is the root module for our entire Angular 7 app</a:t>
            </a:r>
            <a:endParaRPr/>
          </a:p>
          <a:p>
            <a:pPr marL="457200" lvl="0" indent="-298450" algn="l" rtl="0">
              <a:spcBef>
                <a:spcPts val="0"/>
              </a:spcBef>
              <a:spcAft>
                <a:spcPts val="0"/>
              </a:spcAft>
              <a:buSzPts val="1100"/>
              <a:buChar char="●"/>
            </a:pPr>
            <a:r>
              <a:rPr lang="en"/>
              <a:t>In my demo I already had an app.module.ts for the AngularJS root application module so I renamed that file by appending ajs to the file name</a:t>
            </a:r>
            <a:endParaRPr/>
          </a:p>
          <a:p>
            <a:pPr marL="457200" lvl="0" indent="-298450" algn="l" rtl="0">
              <a:spcBef>
                <a:spcPts val="0"/>
              </a:spcBef>
              <a:spcAft>
                <a:spcPts val="0"/>
              </a:spcAft>
              <a:buSzPts val="1100"/>
              <a:buChar char="●"/>
            </a:pPr>
            <a:r>
              <a:rPr lang="en"/>
              <a:t>After you copy this file from the same up to want to import 2 new modules, one for the ngUpgrade library and one for ui-router hybrid version</a:t>
            </a:r>
            <a:endParaRPr/>
          </a:p>
          <a:p>
            <a:pPr marL="457200" lvl="0" indent="-298450" algn="l" rtl="0">
              <a:spcBef>
                <a:spcPts val="0"/>
              </a:spcBef>
              <a:spcAft>
                <a:spcPts val="0"/>
              </a:spcAft>
              <a:buSzPts val="1100"/>
              <a:buChar char="●"/>
            </a:pPr>
            <a:r>
              <a:rPr lang="en"/>
              <a:t>You also need to add this code snippet to the App Module class in order to bootstrap the AngularJS app and create the hybrid app</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4d36134f55_0_1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 name="Google Shape;262;g4d36134f55_0_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Main.ts is the entry point for the application code</a:t>
            </a:r>
            <a:endParaRPr/>
          </a:p>
          <a:p>
            <a:pPr marL="457200" lvl="0" indent="-298450" algn="l" rtl="0">
              <a:spcBef>
                <a:spcPts val="0"/>
              </a:spcBef>
              <a:spcAft>
                <a:spcPts val="0"/>
              </a:spcAft>
              <a:buSzPts val="1100"/>
              <a:buChar char="●"/>
            </a:pPr>
            <a:r>
              <a:rPr lang="en"/>
              <a:t>After we copy it we will need to add several things</a:t>
            </a:r>
            <a:endParaRPr/>
          </a:p>
          <a:p>
            <a:pPr marL="457200" lvl="0" indent="-298450" algn="l" rtl="0">
              <a:spcBef>
                <a:spcPts val="0"/>
              </a:spcBef>
              <a:spcAft>
                <a:spcPts val="0"/>
              </a:spcAft>
              <a:buSzPts val="1100"/>
              <a:buChar char="●"/>
            </a:pPr>
            <a:r>
              <a:rPr lang="en"/>
              <a:t>First we initialize our AngularJS app and add to it our ui-router states, it possible to load the states in a few different ways this is just how i chose to do it</a:t>
            </a:r>
            <a:endParaRPr/>
          </a:p>
          <a:p>
            <a:pPr marL="457200" lvl="0" indent="-298450" algn="l" rtl="0">
              <a:spcBef>
                <a:spcPts val="0"/>
              </a:spcBef>
              <a:spcAft>
                <a:spcPts val="0"/>
              </a:spcAft>
              <a:buSzPts val="1100"/>
              <a:buChar char="●"/>
            </a:pPr>
            <a:r>
              <a:rPr lang="en"/>
              <a:t>Second, we make the angular object from the AngularJS library global using setAngularJSGlobal function from the ngUpgrade library</a:t>
            </a:r>
            <a:endParaRPr/>
          </a:p>
          <a:p>
            <a:pPr marL="914400" lvl="1" indent="-298450" algn="l" rtl="0">
              <a:spcBef>
                <a:spcPts val="0"/>
              </a:spcBef>
              <a:spcAft>
                <a:spcPts val="0"/>
              </a:spcAft>
              <a:buSzPts val="1100"/>
              <a:buChar char="○"/>
            </a:pPr>
            <a:r>
              <a:rPr lang="en"/>
              <a:t>This allows us to use the angular object (point out above) in any of our file without doing a typescript import, without this we would have to add the import to pretty much every file</a:t>
            </a:r>
            <a:endParaRPr/>
          </a:p>
          <a:p>
            <a:pPr marL="457200" lvl="0" indent="-298450" algn="l" rtl="0">
              <a:spcBef>
                <a:spcPts val="0"/>
              </a:spcBef>
              <a:spcAft>
                <a:spcPts val="0"/>
              </a:spcAft>
              <a:buSzPts val="1100"/>
              <a:buChar char="●"/>
            </a:pPr>
            <a:r>
              <a:rPr lang="en"/>
              <a:t>Lastly add a little bit of config need for ui-router when its running in the hybrid state</a:t>
            </a:r>
            <a:endParaRPr/>
          </a:p>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4d36134f55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4d36134f55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For those that don’t know, when Google came out with Angular 2, they decided to start over from scratch and release a brand new framework, completely different from Angular 1.</a:t>
            </a:r>
            <a:endParaRPr/>
          </a:p>
          <a:p>
            <a:pPr marL="457200" lvl="0" indent="-298450" algn="l" rtl="0">
              <a:spcBef>
                <a:spcPts val="0"/>
              </a:spcBef>
              <a:spcAft>
                <a:spcPts val="0"/>
              </a:spcAft>
              <a:buSzPts val="1100"/>
              <a:buChar char="●"/>
            </a:pPr>
            <a:r>
              <a:rPr lang="en"/>
              <a:t>Angular 1 was then renamed to AngularJS</a:t>
            </a:r>
            <a:endParaRPr/>
          </a:p>
          <a:p>
            <a:pPr marL="457200" lvl="0" indent="-298450" algn="l" rtl="0">
              <a:spcBef>
                <a:spcPts val="0"/>
              </a:spcBef>
              <a:spcAft>
                <a:spcPts val="0"/>
              </a:spcAft>
              <a:buSzPts val="1100"/>
              <a:buChar char="●"/>
            </a:pPr>
            <a:r>
              <a:rPr lang="en"/>
              <a:t>Because they are so different, migrating is a bit difficult and requires refactoring much of your application</a:t>
            </a:r>
            <a:endParaRPr/>
          </a:p>
          <a:p>
            <a:pPr marL="457200" lvl="0" indent="-298450" algn="l" rtl="0">
              <a:spcBef>
                <a:spcPts val="0"/>
              </a:spcBef>
              <a:spcAft>
                <a:spcPts val="0"/>
              </a:spcAft>
              <a:buSzPts val="1100"/>
              <a:buChar char="●"/>
            </a:pPr>
            <a:r>
              <a:rPr lang="en"/>
              <a:t>For any medium to large scale app, migrating in one go is not possible.</a:t>
            </a:r>
            <a:endParaRPr/>
          </a:p>
          <a:p>
            <a:pPr marL="457200" lvl="0" indent="-298450" algn="l" rtl="0">
              <a:spcBef>
                <a:spcPts val="0"/>
              </a:spcBef>
              <a:spcAft>
                <a:spcPts val="0"/>
              </a:spcAft>
              <a:buSzPts val="1100"/>
              <a:buChar char="●"/>
            </a:pPr>
            <a:r>
              <a:rPr lang="en"/>
              <a:t>The migration process involves running both AngularJS and Angular 7 side-by-side and migrating components or services one at a time resulting in a hybrid application with a mix of AngularJS and Angular 7 components working together utilizing the ngUpgrade library</a:t>
            </a:r>
            <a:endParaRPr/>
          </a:p>
          <a:p>
            <a:pPr marL="457200" lvl="0" indent="-298450" algn="l" rtl="0">
              <a:spcBef>
                <a:spcPts val="0"/>
              </a:spcBef>
              <a:spcAft>
                <a:spcPts val="0"/>
              </a:spcAft>
              <a:buSzPts val="1100"/>
              <a:buChar char="●"/>
            </a:pPr>
            <a:r>
              <a:rPr lang="en"/>
              <a:t>Eventually you will finish migrating each component and have a complete Angular 7 app and you can remove AngularJS</a:t>
            </a:r>
            <a:endParaRPr/>
          </a:p>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4d36134f55_0_1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 name="Google Shape;270;g4d36134f55_0_1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Test.ts is the entry point for our application code when we are running unit tests</a:t>
            </a:r>
            <a:endParaRPr/>
          </a:p>
          <a:p>
            <a:pPr marL="457200" lvl="0" indent="-298450" algn="l" rtl="0">
              <a:spcBef>
                <a:spcPts val="0"/>
              </a:spcBef>
              <a:spcAft>
                <a:spcPts val="0"/>
              </a:spcAft>
              <a:buSzPts val="1100"/>
              <a:buChar char="●"/>
            </a:pPr>
            <a:r>
              <a:rPr lang="en"/>
              <a:t>Once we copy it from the sample app we must initialize our AngularJS, making sure to also include the angular-mocks module</a:t>
            </a:r>
            <a:endParaRPr/>
          </a:p>
          <a:p>
            <a:pPr marL="457200" lvl="0" indent="-298450" algn="l" rtl="0">
              <a:spcBef>
                <a:spcPts val="0"/>
              </a:spcBef>
              <a:spcAft>
                <a:spcPts val="0"/>
              </a:spcAft>
              <a:buSzPts val="1100"/>
              <a:buChar char="●"/>
            </a:pPr>
            <a:r>
              <a:rPr lang="en"/>
              <a:t>You may not need the ui-router modules, depending on your tests</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4d36134f55_1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4d36134f55_1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We also need to setup up these 3 files</a:t>
            </a:r>
            <a:endParaRPr/>
          </a:p>
          <a:p>
            <a:pPr marL="914400" lvl="1" indent="-298450" algn="l" rtl="0">
              <a:spcBef>
                <a:spcPts val="0"/>
              </a:spcBef>
              <a:spcAft>
                <a:spcPts val="0"/>
              </a:spcAft>
              <a:buSzPts val="1100"/>
              <a:buChar char="○"/>
            </a:pPr>
            <a:r>
              <a:rPr lang="en"/>
              <a:t>The first 2 our existing files</a:t>
            </a:r>
            <a:endParaRPr/>
          </a:p>
          <a:p>
            <a:pPr marL="914400" lvl="1" indent="-298450" algn="l" rtl="0">
              <a:spcBef>
                <a:spcPts val="0"/>
              </a:spcBef>
              <a:spcAft>
                <a:spcPts val="0"/>
              </a:spcAft>
              <a:buSzPts val="1100"/>
              <a:buChar char="○"/>
            </a:pPr>
            <a:r>
              <a:rPr lang="en"/>
              <a:t>The last is new</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4d36134f55_0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 name="Google Shape;285;g4d36134f55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This file is the root application module for our AngularJS app, we has to rename it as app.module.ts is now for our Angular 7 app module</a:t>
            </a:r>
            <a:endParaRPr/>
          </a:p>
          <a:p>
            <a:pPr marL="914400" lvl="1" indent="-298450" algn="l" rtl="0">
              <a:spcBef>
                <a:spcPts val="0"/>
              </a:spcBef>
              <a:spcAft>
                <a:spcPts val="0"/>
              </a:spcAft>
              <a:buSzPts val="1100"/>
              <a:buChar char="○"/>
            </a:pPr>
            <a:r>
              <a:rPr lang="en"/>
              <a:t>As we migrate we will be creating new Angular 7 module files, so you may want to go-ahead and rename your all your AngularJS module files</a:t>
            </a:r>
            <a:endParaRPr/>
          </a:p>
          <a:p>
            <a:pPr marL="457200" lvl="0" indent="-298450" algn="l" rtl="0">
              <a:spcBef>
                <a:spcPts val="0"/>
              </a:spcBef>
              <a:spcAft>
                <a:spcPts val="0"/>
              </a:spcAft>
              <a:buSzPts val="1100"/>
              <a:buChar char="●"/>
            </a:pPr>
            <a:r>
              <a:rPr lang="en"/>
              <a:t>In here we need to also import the uir-router hybrid module</a:t>
            </a:r>
            <a:endParaRPr/>
          </a:p>
          <a:p>
            <a:pPr marL="457200" lvl="0" indent="-298450" algn="l" rtl="0">
              <a:spcBef>
                <a:spcPts val="0"/>
              </a:spcBef>
              <a:spcAft>
                <a:spcPts val="0"/>
              </a:spcAft>
              <a:buSzPts val="1100"/>
              <a:buChar char="●"/>
            </a:pPr>
            <a:r>
              <a:rPr lang="en"/>
              <a:t>Additionally we need to add one line need by ui-router in the hybrid state</a:t>
            </a:r>
            <a:endParaRPr/>
          </a:p>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4d36134f55_1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4d36134f55_1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In our index.html all we need to do is remove ng-app</a:t>
            </a:r>
            <a:endParaRPr/>
          </a:p>
          <a:p>
            <a:pPr marL="914400" lvl="1" indent="-298450" algn="l" rtl="0">
              <a:spcBef>
                <a:spcPts val="0"/>
              </a:spcBef>
              <a:spcAft>
                <a:spcPts val="0"/>
              </a:spcAft>
              <a:buSzPts val="1100"/>
              <a:buChar char="○"/>
            </a:pPr>
            <a:r>
              <a:rPr lang="en"/>
              <a:t>If you remember bootstrapping the AngularJS app in now done in app.module.ts, </a:t>
            </a:r>
            <a:endParaRPr/>
          </a:p>
          <a:p>
            <a:pPr marL="914400" lvl="1" indent="-298450" algn="l" rtl="0">
              <a:spcBef>
                <a:spcPts val="0"/>
              </a:spcBef>
              <a:spcAft>
                <a:spcPts val="0"/>
              </a:spcAft>
              <a:buSzPts val="1100"/>
              <a:buChar char="○"/>
            </a:pPr>
            <a:r>
              <a:rPr lang="en"/>
              <a:t>If you forget to do this it will load the AngularJS app twice and give weird behavior</a:t>
            </a:r>
            <a:endParaRPr/>
          </a:p>
          <a:p>
            <a:pPr marL="457200" lvl="0" indent="-298450" algn="l" rtl="0">
              <a:spcBef>
                <a:spcPts val="0"/>
              </a:spcBef>
              <a:spcAft>
                <a:spcPts val="0"/>
              </a:spcAft>
              <a:buSzPts val="1100"/>
              <a:buChar char="●"/>
            </a:pPr>
            <a:r>
              <a:rPr lang="en"/>
              <a:t>If you are using the alternative angular.bootstrap() function instead of ng-app, remove that from code wherever it is</a:t>
            </a:r>
            <a:endParaRPr/>
          </a:p>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4d36134f55_0_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1" name="Google Shape;301;g4d36134f55_0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Typings.d.ts is a new file that doesn’t exist in the sample app</a:t>
            </a:r>
            <a:endParaRPr/>
          </a:p>
          <a:p>
            <a:pPr marL="457200" lvl="0" indent="-298450" algn="l" rtl="0">
              <a:spcBef>
                <a:spcPts val="0"/>
              </a:spcBef>
              <a:spcAft>
                <a:spcPts val="0"/>
              </a:spcAft>
              <a:buSzPts val="1100"/>
              <a:buChar char="●"/>
            </a:pPr>
            <a:r>
              <a:rPr lang="en"/>
              <a:t>This file provide type information to the Typescript compiler for some global objects</a:t>
            </a:r>
            <a:endParaRPr/>
          </a:p>
          <a:p>
            <a:pPr marL="457200" lvl="0" indent="-298450" algn="l" rtl="0">
              <a:spcBef>
                <a:spcPts val="0"/>
              </a:spcBef>
              <a:spcAft>
                <a:spcPts val="0"/>
              </a:spcAft>
              <a:buSzPts val="1100"/>
              <a:buChar char="●"/>
            </a:pPr>
            <a:r>
              <a:rPr lang="en"/>
              <a:t>If you don’t you the require function to import files in your code, you don’t need that</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g4d36134f55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9" name="Google Shape;309;g4d36134f55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Certain parts of your build are configurable through settings in the angular.json file</a:t>
            </a:r>
            <a:endParaRPr/>
          </a:p>
          <a:p>
            <a:pPr marL="457200" lvl="0" indent="-298450" algn="l" rtl="0">
              <a:spcBef>
                <a:spcPts val="0"/>
              </a:spcBef>
              <a:spcAft>
                <a:spcPts val="0"/>
              </a:spcAft>
              <a:buSzPts val="1100"/>
              <a:buChar char="●"/>
            </a:pPr>
            <a:r>
              <a:rPr lang="en"/>
              <a:t>However, you may need to change something and there is no configuration setting for it</a:t>
            </a:r>
            <a:endParaRPr/>
          </a:p>
          <a:p>
            <a:pPr marL="457200" lvl="0" indent="-298450" algn="l" rtl="0">
              <a:spcBef>
                <a:spcPts val="0"/>
              </a:spcBef>
              <a:spcAft>
                <a:spcPts val="0"/>
              </a:spcAft>
              <a:buSzPts val="1100"/>
              <a:buChar char="●"/>
            </a:pPr>
            <a:r>
              <a:rPr lang="en"/>
              <a:t>Angular builders are responsible for generating the webpack config used by the CLI</a:t>
            </a:r>
            <a:endParaRPr/>
          </a:p>
          <a:p>
            <a:pPr marL="457200" lvl="0" indent="-298450" algn="l" rtl="0">
              <a:spcBef>
                <a:spcPts val="0"/>
              </a:spcBef>
              <a:spcAft>
                <a:spcPts val="0"/>
              </a:spcAft>
              <a:buSzPts val="1100"/>
              <a:buChar char="●"/>
            </a:pPr>
            <a:r>
              <a:rPr lang="en"/>
              <a:t>The default ones are extendable so that you can replace it with one that provides the extra changes you need</a:t>
            </a:r>
            <a:endParaRPr/>
          </a:p>
          <a:p>
            <a:pPr marL="457200" lvl="0" indent="-298450" algn="l" rtl="0">
              <a:spcBef>
                <a:spcPts val="0"/>
              </a:spcBef>
              <a:spcAft>
                <a:spcPts val="0"/>
              </a:spcAft>
              <a:buSzPts val="1100"/>
              <a:buChar char="●"/>
            </a:pPr>
            <a:r>
              <a:rPr lang="en"/>
              <a:t>For example if you look in the demo app you can see how i used angular builder to add the ng-annotate loaded</a:t>
            </a:r>
            <a:endParaRPr/>
          </a:p>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g4d36134f55_0_1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 name="Google Shape;316;g4d36134f55_0_1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At this point we have finished setting up our hybrid app</a:t>
            </a:r>
            <a:endParaRPr/>
          </a:p>
          <a:p>
            <a:pPr marL="457200" lvl="0" indent="-298450" algn="l" rtl="0">
              <a:spcBef>
                <a:spcPts val="0"/>
              </a:spcBef>
              <a:spcAft>
                <a:spcPts val="0"/>
              </a:spcAft>
              <a:buSzPts val="1100"/>
              <a:buChar char="●"/>
            </a:pPr>
            <a:r>
              <a:rPr lang="en"/>
              <a:t>It is also ready to be built by the cli and will bootstrap both frameworks </a:t>
            </a:r>
            <a:endParaRPr/>
          </a:p>
          <a:p>
            <a:pPr marL="457200" lvl="0" indent="-298450" algn="l" rtl="0">
              <a:spcBef>
                <a:spcPts val="0"/>
              </a:spcBef>
              <a:spcAft>
                <a:spcPts val="0"/>
              </a:spcAft>
              <a:buSzPts val="1100"/>
              <a:buChar char="●"/>
            </a:pPr>
            <a:r>
              <a:rPr lang="en"/>
              <a:t>Even though we haven’t migrated any individual components it is a hybrid app</a:t>
            </a:r>
            <a:endParaRPr/>
          </a:p>
          <a:p>
            <a:pPr marL="457200" lvl="0" indent="-298450" algn="l" rtl="0">
              <a:spcBef>
                <a:spcPts val="0"/>
              </a:spcBef>
              <a:spcAft>
                <a:spcPts val="0"/>
              </a:spcAft>
              <a:buSzPts val="1100"/>
              <a:buChar char="●"/>
            </a:pPr>
            <a:r>
              <a:rPr lang="en"/>
              <a:t>Simply do ng serve on the command line to build your application and launch a dev server</a:t>
            </a:r>
            <a:endParaRPr/>
          </a:p>
          <a:p>
            <a:pPr marL="457200" lvl="0" indent="-298450" algn="l" rtl="0">
              <a:spcBef>
                <a:spcPts val="0"/>
              </a:spcBef>
              <a:spcAft>
                <a:spcPts val="0"/>
              </a:spcAft>
              <a:buSzPts val="1100"/>
              <a:buChar char="●"/>
            </a:pPr>
            <a:r>
              <a:rPr lang="en"/>
              <a:t>Will probably have some errors to chase down and fix</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4d36134f55_0_5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 name="Google Shape;117;g4d36134f55_0_5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In the first part - I’m going to give you a little bit background information</a:t>
            </a:r>
            <a:endParaRPr/>
          </a:p>
          <a:p>
            <a:pPr marL="457200" lvl="0" indent="-298450" algn="l" rtl="0">
              <a:spcBef>
                <a:spcPts val="0"/>
              </a:spcBef>
              <a:spcAft>
                <a:spcPts val="0"/>
              </a:spcAft>
              <a:buSzPts val="1100"/>
              <a:buChar char="●"/>
            </a:pPr>
            <a:r>
              <a:rPr lang="en"/>
              <a:t>Then we’re going to talk about phase one which is how to setup what’s called a hybrid Angular app and how to setup the Angular CLI</a:t>
            </a:r>
            <a:endParaRPr/>
          </a:p>
          <a:p>
            <a:pPr marL="457200" lvl="0" indent="-298450" algn="l" rtl="0">
              <a:spcBef>
                <a:spcPts val="0"/>
              </a:spcBef>
              <a:spcAft>
                <a:spcPts val="0"/>
              </a:spcAft>
              <a:buSzPts val="1100"/>
              <a:buChar char="●"/>
            </a:pPr>
            <a:r>
              <a:rPr lang="en"/>
              <a:t>Then we’re going to walk through a couple of examples of migrating AngularJS components to Angular 7 </a:t>
            </a:r>
            <a:endParaRPr/>
          </a:p>
          <a:p>
            <a:pPr marL="457200" lvl="0" indent="-298450" algn="l" rtl="0">
              <a:spcBef>
                <a:spcPts val="0"/>
              </a:spcBef>
              <a:spcAft>
                <a:spcPts val="0"/>
              </a:spcAft>
              <a:buSzPts val="1100"/>
              <a:buChar char="●"/>
            </a:pPr>
            <a:r>
              <a:rPr lang="en"/>
              <a:t>Lastly, we’ll look at how to cleanup AngularJs from your project</a:t>
            </a: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107705898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4d36134f55_0_1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3" name="Google Shape;323;g4d36134f55_0_1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Phase 2 - Migrating AngularJS code to Angular 7</a:t>
            </a:r>
            <a:endParaRPr/>
          </a:p>
          <a:p>
            <a:pPr marL="457200" lvl="0" indent="-298450" algn="l" rtl="0">
              <a:spcBef>
                <a:spcPts val="0"/>
              </a:spcBef>
              <a:spcAft>
                <a:spcPts val="0"/>
              </a:spcAft>
              <a:buSzPts val="1100"/>
              <a:buChar char="●"/>
            </a:pPr>
            <a:r>
              <a:rPr lang="en"/>
              <a:t>this we’re we actually begin the migration process</a:t>
            </a:r>
            <a:endParaRPr/>
          </a:p>
          <a:p>
            <a:pPr marL="457200" lvl="0" indent="-298450" algn="l" rtl="0">
              <a:spcBef>
                <a:spcPts val="0"/>
              </a:spcBef>
              <a:spcAft>
                <a:spcPts val="0"/>
              </a:spcAft>
              <a:buSzPts val="1100"/>
              <a:buChar char="●"/>
            </a:pPr>
            <a:r>
              <a:rPr lang="en"/>
              <a:t>To give you a brief idea of what this involves were going to look a couple of examples</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g4d36134f55_0_1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4d36134f55_0_1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When deciding which parts of your app to migrate first, there are a few factors to consider</a:t>
            </a:r>
            <a:endParaRPr/>
          </a:p>
          <a:p>
            <a:pPr marL="457200" lvl="0" indent="-298450" algn="l" rtl="0">
              <a:spcBef>
                <a:spcPts val="0"/>
              </a:spcBef>
              <a:spcAft>
                <a:spcPts val="0"/>
              </a:spcAft>
              <a:buSzPts val="1100"/>
              <a:buChar char="●"/>
            </a:pPr>
            <a:r>
              <a:rPr lang="en"/>
              <a:t>To make a component and service usable and the other framework, the hybrid app requires a small amount of boilerplate code which called downgrading or upgrading</a:t>
            </a:r>
            <a:endParaRPr/>
          </a:p>
          <a:p>
            <a:pPr marL="457200" lvl="0" indent="-298450" algn="l" rtl="0">
              <a:spcBef>
                <a:spcPts val="0"/>
              </a:spcBef>
              <a:spcAft>
                <a:spcPts val="0"/>
              </a:spcAft>
              <a:buSzPts val="1100"/>
              <a:buChar char="●"/>
            </a:pPr>
            <a:r>
              <a:rPr lang="en"/>
              <a:t>It’s easier to downgrade components and services than it is upgrade them</a:t>
            </a:r>
            <a:endParaRPr/>
          </a:p>
          <a:p>
            <a:pPr marL="457200" lvl="0" indent="-298450" algn="l" rtl="0">
              <a:spcBef>
                <a:spcPts val="0"/>
              </a:spcBef>
              <a:spcAft>
                <a:spcPts val="0"/>
              </a:spcAft>
              <a:buSzPts val="1100"/>
              <a:buChar char="●"/>
            </a:pPr>
            <a:r>
              <a:rPr lang="en"/>
              <a:t>For this reason, I recommend starting with the lowest level components and working your way up</a:t>
            </a:r>
            <a:endParaRPr/>
          </a:p>
          <a:p>
            <a:pPr marL="457200" lvl="0" indent="-298450" algn="l" rtl="0">
              <a:spcBef>
                <a:spcPts val="0"/>
              </a:spcBef>
              <a:spcAft>
                <a:spcPts val="0"/>
              </a:spcAft>
              <a:buSzPts val="1100"/>
              <a:buChar char="●"/>
            </a:pPr>
            <a:r>
              <a:rPr lang="en"/>
              <a:t>It best to do an entire feature or module at once before moving to another feature</a:t>
            </a:r>
            <a:endParaRPr/>
          </a:p>
          <a:p>
            <a:pPr marL="457200" lvl="0" indent="-298450" algn="l" rtl="0">
              <a:spcBef>
                <a:spcPts val="0"/>
              </a:spcBef>
              <a:spcAft>
                <a:spcPts val="0"/>
              </a:spcAft>
              <a:buSzPts val="1100"/>
              <a:buChar char="●"/>
            </a:pPr>
            <a:r>
              <a:rPr lang="en"/>
              <a:t>Migrating services in a feature module before you do the components might be better so you can insure you code follows the Observable pattern used by RxJS</a:t>
            </a:r>
            <a:endParaRPr/>
          </a:p>
          <a:p>
            <a:pPr marL="457200" lvl="0" indent="-298450" algn="l" rtl="0">
              <a:spcBef>
                <a:spcPts val="0"/>
              </a:spcBef>
              <a:spcAft>
                <a:spcPts val="0"/>
              </a:spcAft>
              <a:buSzPts val="1100"/>
              <a:buChar char="●"/>
            </a:pPr>
            <a:r>
              <a:rPr lang="en"/>
              <a:t>AngularJS attribute directives, filters, and interceptors can’t be upgraded</a:t>
            </a:r>
            <a:endParaRPr/>
          </a:p>
          <a:p>
            <a:pPr marL="457200" lvl="0" indent="-298450" algn="l" rtl="0">
              <a:spcBef>
                <a:spcPts val="0"/>
              </a:spcBef>
              <a:spcAft>
                <a:spcPts val="0"/>
              </a:spcAft>
              <a:buSzPts val="1100"/>
              <a:buChar char="●"/>
            </a:pPr>
            <a:r>
              <a:rPr lang="en"/>
              <a:t>You must create Angular 7 versions before they’re needed in ng7 code</a:t>
            </a:r>
            <a:endParaRPr/>
          </a:p>
          <a:p>
            <a:pPr marL="457200" lvl="0" indent="-298450" algn="l" rtl="0">
              <a:spcBef>
                <a:spcPts val="0"/>
              </a:spcBef>
              <a:spcAft>
                <a:spcPts val="0"/>
              </a:spcAft>
              <a:buSzPts val="1100"/>
              <a:buChar char="●"/>
            </a:pPr>
            <a:r>
              <a:rPr lang="en"/>
              <a:t>After creating the Angular 7 version, the AngularJS version may still be in use, so may have to keep both version throughout the migration process, remove at end</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4d36134f55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4d36134f55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Angular 2 also introduce the Angular CLI, which is a command line tool that </a:t>
            </a:r>
            <a:endParaRPr/>
          </a:p>
          <a:p>
            <a:pPr marL="914400" lvl="1" indent="-298450" algn="l" rtl="0">
              <a:spcBef>
                <a:spcPts val="0"/>
              </a:spcBef>
              <a:spcAft>
                <a:spcPts val="0"/>
              </a:spcAft>
              <a:buSzPts val="1100"/>
              <a:buChar char="○"/>
            </a:pPr>
            <a:r>
              <a:rPr lang="en"/>
              <a:t>can auto generate initialization and scaffolding code for you application</a:t>
            </a:r>
            <a:endParaRPr/>
          </a:p>
          <a:p>
            <a:pPr marL="914400" lvl="1" indent="-298450" algn="l" rtl="0">
              <a:spcBef>
                <a:spcPts val="0"/>
              </a:spcBef>
              <a:spcAft>
                <a:spcPts val="0"/>
              </a:spcAft>
              <a:buSzPts val="1100"/>
              <a:buChar char="○"/>
            </a:pPr>
            <a:r>
              <a:rPr lang="en"/>
              <a:t>build and bundle both development and production version of your application, </a:t>
            </a:r>
            <a:endParaRPr/>
          </a:p>
          <a:p>
            <a:pPr marL="914400" lvl="1" indent="-298450" algn="l" rtl="0">
              <a:spcBef>
                <a:spcPts val="0"/>
              </a:spcBef>
              <a:spcAft>
                <a:spcPts val="0"/>
              </a:spcAft>
              <a:buSzPts val="1100"/>
              <a:buChar char="○"/>
            </a:pPr>
            <a:r>
              <a:rPr lang="en"/>
              <a:t>Automatically optimizes your Javascript, CSS and HTML, does AOT compilation </a:t>
            </a:r>
            <a:endParaRPr/>
          </a:p>
          <a:p>
            <a:pPr marL="914400" lvl="1" indent="-298450" algn="l" rtl="0">
              <a:spcBef>
                <a:spcPts val="0"/>
              </a:spcBef>
              <a:spcAft>
                <a:spcPts val="0"/>
              </a:spcAft>
              <a:buSzPts val="1100"/>
              <a:buChar char="○"/>
            </a:pPr>
            <a:r>
              <a:rPr lang="en"/>
              <a:t>Launch development server with your app ready to run with automatic rebuild/refresh and sourcemaps already setup</a:t>
            </a:r>
            <a:endParaRPr/>
          </a:p>
          <a:p>
            <a:pPr marL="914400" lvl="1" indent="-298450" algn="l" rtl="0">
              <a:spcBef>
                <a:spcPts val="0"/>
              </a:spcBef>
              <a:spcAft>
                <a:spcPts val="0"/>
              </a:spcAft>
              <a:buSzPts val="1100"/>
              <a:buChar char="○"/>
            </a:pPr>
            <a:r>
              <a:rPr lang="en"/>
              <a:t>Run your unit and e2e tests as well as lint your application.</a:t>
            </a:r>
            <a:endParaRPr/>
          </a:p>
          <a:p>
            <a:pPr marL="457200" lvl="0" indent="-298450" algn="l" rtl="0">
              <a:spcBef>
                <a:spcPts val="0"/>
              </a:spcBef>
              <a:spcAft>
                <a:spcPts val="0"/>
              </a:spcAft>
              <a:buSzPts val="1100"/>
              <a:buChar char="●"/>
            </a:pPr>
            <a:r>
              <a:rPr lang="en"/>
              <a:t>Angular CLI utilizes webpack under-the-covers and its webpack configuration dynamically generated at build-time using settings in a file called angular.json and customizable using angular-builders. </a:t>
            </a:r>
            <a:endParaRPr/>
          </a:p>
          <a:p>
            <a:pPr marL="914400" marR="0" lvl="0" indent="0" algn="l" rtl="0">
              <a:lnSpc>
                <a:spcPct val="100000"/>
              </a:lnSpc>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g4d36134f55_0_1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7" name="Google Shape;337;g4d36134f55_0_1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marR="0" lvl="0" indent="-298450" algn="l" rtl="0">
              <a:lnSpc>
                <a:spcPct val="100000"/>
              </a:lnSpc>
              <a:spcBef>
                <a:spcPts val="0"/>
              </a:spcBef>
              <a:spcAft>
                <a:spcPts val="0"/>
              </a:spcAft>
              <a:buSzPts val="1100"/>
              <a:buChar char="●"/>
            </a:pPr>
            <a:r>
              <a:rPr lang="en"/>
              <a:t>We are going to start with migrating a single component</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g4d36134f55_0_2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4" name="Google Shape;344;g4d36134f55_0_2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So here we have the controller for Sessions Page component which just retrieves a list of codemash sessions and displays them in a list</a:t>
            </a:r>
            <a:endParaRPr/>
          </a:p>
          <a:p>
            <a:pPr marL="457200" lvl="0" indent="-298450" algn="l" rtl="0">
              <a:spcBef>
                <a:spcPts val="0"/>
              </a:spcBef>
              <a:spcAft>
                <a:spcPts val="0"/>
              </a:spcAft>
              <a:buSzPts val="1100"/>
              <a:buChar char="●"/>
            </a:pPr>
            <a:r>
              <a:rPr lang="en"/>
              <a:t>All of the code has been moved into a Typescript class </a:t>
            </a:r>
            <a:endParaRPr/>
          </a:p>
          <a:p>
            <a:pPr marL="457200" lvl="0" indent="-298450" algn="l" rtl="0">
              <a:spcBef>
                <a:spcPts val="0"/>
              </a:spcBef>
              <a:spcAft>
                <a:spcPts val="0"/>
              </a:spcAft>
              <a:buSzPts val="1100"/>
              <a:buChar char="●"/>
            </a:pPr>
            <a:r>
              <a:rPr lang="en"/>
              <a:t>We also have a @Component decorator</a:t>
            </a:r>
            <a:endParaRPr/>
          </a:p>
          <a:p>
            <a:pPr marL="914400" lvl="1" indent="-298450" algn="l" rtl="0">
              <a:spcBef>
                <a:spcPts val="0"/>
              </a:spcBef>
              <a:spcAft>
                <a:spcPts val="0"/>
              </a:spcAft>
              <a:buSzPts val="1100"/>
              <a:buChar char="○"/>
            </a:pPr>
            <a:r>
              <a:rPr lang="en"/>
              <a:t>Selector should be kebab-cased, with app prefix matching what’s in angular.json and tslint config file</a:t>
            </a:r>
            <a:endParaRPr/>
          </a:p>
          <a:p>
            <a:pPr marL="914400" lvl="1" indent="-298450" algn="l" rtl="0">
              <a:spcBef>
                <a:spcPts val="0"/>
              </a:spcBef>
              <a:spcAft>
                <a:spcPts val="0"/>
              </a:spcAft>
              <a:buSzPts val="1100"/>
              <a:buChar char="○"/>
            </a:pPr>
            <a:r>
              <a:rPr lang="en"/>
              <a:t>We moved are now importing the stylesheet in the component and removed it from the global stylesheet, reminder, when importing in the component, all styles by-default will be scoped to this component, this is called view encapsulation</a:t>
            </a:r>
            <a:endParaRPr/>
          </a:p>
          <a:p>
            <a:pPr marL="914400" lvl="1" indent="-298450" algn="l" rtl="0">
              <a:spcBef>
                <a:spcPts val="0"/>
              </a:spcBef>
              <a:spcAft>
                <a:spcPts val="0"/>
              </a:spcAft>
              <a:buSzPts val="1100"/>
              <a:buChar char="○"/>
            </a:pPr>
            <a:r>
              <a:rPr lang="en"/>
              <a:t>You can turn off view encapsulation using encapsulation property in the decorator, the styles will be global but, this is important, the styles won’t be loaded until the component is loaded for the first time in the app</a:t>
            </a:r>
            <a:endParaRPr/>
          </a:p>
          <a:p>
            <a:pPr marL="457200" lvl="0" indent="-298450" algn="l" rtl="0">
              <a:spcBef>
                <a:spcPts val="0"/>
              </a:spcBef>
              <a:spcAft>
                <a:spcPts val="0"/>
              </a:spcAft>
              <a:buSzPts val="1100"/>
              <a:buChar char="●"/>
            </a:pPr>
            <a:r>
              <a:rPr lang="en"/>
              <a:t>If one of the reasons you are migrating is for better performance, then I highly recommend using OnPush change detection</a:t>
            </a:r>
            <a:endParaRPr/>
          </a:p>
          <a:p>
            <a:pPr marL="914400" lvl="1" indent="-298450" algn="l" rtl="0">
              <a:spcBef>
                <a:spcPts val="0"/>
              </a:spcBef>
              <a:spcAft>
                <a:spcPts val="0"/>
              </a:spcAft>
              <a:buSzPts val="1100"/>
              <a:buChar char="○"/>
            </a:pPr>
            <a:r>
              <a:rPr lang="en"/>
              <a:t>The default change detection works similarly to AngularJS in that it is continually checking and updating your template all the time</a:t>
            </a:r>
            <a:endParaRPr/>
          </a:p>
          <a:p>
            <a:pPr marL="914400" lvl="1" indent="-298450" algn="l" rtl="0">
              <a:spcBef>
                <a:spcPts val="0"/>
              </a:spcBef>
              <a:spcAft>
                <a:spcPts val="0"/>
              </a:spcAft>
              <a:buSzPts val="1100"/>
              <a:buChar char="○"/>
            </a:pPr>
            <a:r>
              <a:rPr lang="en"/>
              <a:t>OnPush only updates a template when an event occurs like an input changes a DOM event like a click occurs, an observable being binded to in the template updates, or you manually tell the change detection to update in your code</a:t>
            </a:r>
            <a:endParaRPr/>
          </a:p>
          <a:p>
            <a:pPr marL="914400" lvl="1" indent="-298450" algn="l" rtl="0">
              <a:spcBef>
                <a:spcPts val="0"/>
              </a:spcBef>
              <a:spcAft>
                <a:spcPts val="0"/>
              </a:spcAft>
              <a:buSzPts val="1100"/>
              <a:buChar char="○"/>
            </a:pPr>
            <a:r>
              <a:rPr lang="en"/>
              <a:t>If you want to easiest migration path you can use default as it will require less refactoring of your code</a:t>
            </a:r>
            <a:endParaRPr/>
          </a:p>
          <a:p>
            <a:pPr marL="914400" lvl="1" indent="-298450" algn="l" rtl="0">
              <a:spcBef>
                <a:spcPts val="0"/>
              </a:spcBef>
              <a:spcAft>
                <a:spcPts val="0"/>
              </a:spcAft>
              <a:buSzPts val="1100"/>
              <a:buChar char="○"/>
            </a:pPr>
            <a:r>
              <a:rPr lang="en"/>
              <a:t>Using onpush generally requires refactoring parts of your code to bind to observables so it will update when needed</a:t>
            </a:r>
            <a:endParaRPr/>
          </a:p>
          <a:p>
            <a:pPr marL="457200" lvl="0" indent="-298450" algn="l" rtl="0">
              <a:spcBef>
                <a:spcPts val="0"/>
              </a:spcBef>
              <a:spcAft>
                <a:spcPts val="0"/>
              </a:spcAft>
              <a:buSzPts val="1100"/>
              <a:buChar char="●"/>
            </a:pPr>
            <a:r>
              <a:rPr lang="en"/>
              <a:t>If you look at the constructor we are injecting dependencies there</a:t>
            </a:r>
            <a:endParaRPr/>
          </a:p>
          <a:p>
            <a:pPr marL="914400" lvl="1" indent="-298450" algn="l" rtl="0">
              <a:spcBef>
                <a:spcPts val="0"/>
              </a:spcBef>
              <a:spcAft>
                <a:spcPts val="0"/>
              </a:spcAft>
              <a:buSzPts val="1100"/>
              <a:buChar char="○"/>
            </a:pPr>
            <a:r>
              <a:rPr lang="en"/>
              <a:t>Session service is AngularJs service that has been upgraded, since it has no class and we have to have a injection token to identify it</a:t>
            </a:r>
            <a:endParaRPr/>
          </a:p>
          <a:p>
            <a:pPr marL="914400" lvl="1" indent="-298450" algn="l" rtl="0">
              <a:spcBef>
                <a:spcPts val="0"/>
              </a:spcBef>
              <a:spcAft>
                <a:spcPts val="0"/>
              </a:spcAft>
              <a:buSzPts val="1100"/>
              <a:buChar char="○"/>
            </a:pPr>
            <a:r>
              <a:rPr lang="en"/>
              <a:t>DI in Angular 7 generally relies on the class of the depency, if it doesn’t have one it needs a token</a:t>
            </a:r>
            <a:endParaRPr/>
          </a:p>
          <a:p>
            <a:pPr marL="457200" lvl="0" indent="-298450" algn="l" rtl="0">
              <a:spcBef>
                <a:spcPts val="0"/>
              </a:spcBef>
              <a:spcAft>
                <a:spcPts val="0"/>
              </a:spcAft>
              <a:buSzPts val="1100"/>
              <a:buChar char="●"/>
            </a:pPr>
            <a:r>
              <a:rPr lang="en"/>
              <a:t>Since our AngularJS component is using the OnInit hook, our Angular 7 component is implementing the OnInit interface	</a:t>
            </a:r>
            <a:endParaRPr/>
          </a:p>
          <a:p>
            <a:pPr marL="914400" lvl="1" indent="-298450" algn="l" rtl="0">
              <a:spcBef>
                <a:spcPts val="0"/>
              </a:spcBef>
              <a:spcAft>
                <a:spcPts val="0"/>
              </a:spcAft>
              <a:buSzPts val="1100"/>
              <a:buChar char="○"/>
            </a:pPr>
            <a:r>
              <a:rPr lang="en"/>
              <a:t>In Angular 7 - you don’t actually need the interface just the hook function, but it’s a good practice to add so the compiler can check that you have the correct name, arguments, and types</a:t>
            </a:r>
            <a:endParaRPr/>
          </a:p>
          <a:p>
            <a:pPr marL="457200" lvl="0" indent="-298450" algn="l" rtl="0">
              <a:spcBef>
                <a:spcPts val="0"/>
              </a:spcBef>
              <a:spcAft>
                <a:spcPts val="0"/>
              </a:spcAft>
              <a:buSzPts val="1100"/>
              <a:buChar char="●"/>
            </a:pPr>
            <a:r>
              <a:rPr lang="en"/>
              <a:t>When we call the session service it is still returning a promise, we would like our code to use the observable pattern preferred by Angular 7 - so we use the “from” function to convert the promise to an observable</a:t>
            </a:r>
            <a:endParaRPr/>
          </a:p>
          <a:p>
            <a:pPr marL="45720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4d36134f55_0_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 name="Google Shape;354;g4d36134f55_0_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Angular 7 does have different template syntax than Angular 7,</a:t>
            </a:r>
            <a:endParaRPr/>
          </a:p>
          <a:p>
            <a:pPr marL="457200" lvl="0" indent="-298450" algn="l" rtl="0">
              <a:spcBef>
                <a:spcPts val="0"/>
              </a:spcBef>
              <a:spcAft>
                <a:spcPts val="0"/>
              </a:spcAft>
              <a:buSzPts val="1100"/>
              <a:buChar char="●"/>
            </a:pPr>
            <a:r>
              <a:rPr lang="en"/>
              <a:t>Ng-if and ng-repeat have slightly different syntax</a:t>
            </a:r>
            <a:endParaRPr/>
          </a:p>
          <a:p>
            <a:pPr marL="457200" lvl="0" indent="-298450" algn="l" rtl="0">
              <a:spcBef>
                <a:spcPts val="0"/>
              </a:spcBef>
              <a:spcAft>
                <a:spcPts val="0"/>
              </a:spcAft>
              <a:buSzPts val="1100"/>
              <a:buChar char="●"/>
            </a:pPr>
            <a:r>
              <a:rPr lang="en"/>
              <a:t>Interpolation still works the same, filter work the same way as pipes</a:t>
            </a:r>
            <a:endParaRPr/>
          </a:p>
          <a:p>
            <a:pPr marL="457200" lvl="0" indent="-298450" algn="l" rtl="0">
              <a:spcBef>
                <a:spcPts val="0"/>
              </a:spcBef>
              <a:spcAft>
                <a:spcPts val="0"/>
              </a:spcAft>
              <a:buSzPts val="1100"/>
              <a:buChar char="●"/>
            </a:pPr>
            <a:r>
              <a:rPr lang="en"/>
              <a:t>Angular 7 uses camel-casing instead of kebab casing for component input and outputs as well as attribute directive</a:t>
            </a:r>
            <a:endParaRPr/>
          </a:p>
          <a:p>
            <a:pPr marL="457200" lvl="0" indent="-298450" algn="l" rtl="0">
              <a:spcBef>
                <a:spcPts val="0"/>
              </a:spcBef>
              <a:spcAft>
                <a:spcPts val="0"/>
              </a:spcAft>
              <a:buSzPts val="1100"/>
              <a:buChar char="●"/>
            </a:pPr>
            <a:r>
              <a:rPr lang="en"/>
              <a:t>Another thing to note is square braces denote input while parentheses denote output</a:t>
            </a:r>
            <a:endParaRPr/>
          </a:p>
          <a:p>
            <a:pPr marL="457200" lvl="0" indent="-298450" algn="l" rtl="0">
              <a:spcBef>
                <a:spcPts val="0"/>
              </a:spcBef>
              <a:spcAft>
                <a:spcPts val="0"/>
              </a:spcAft>
              <a:buSzPts val="1100"/>
              <a:buChar char="●"/>
            </a:pPr>
            <a:r>
              <a:rPr lang="en"/>
              <a:t>Ng-model has both since it is a two-way binding</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g4d36134f55_0_2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2" name="Google Shape;362;g4d36134f55_0_2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So here is the migration for our session page compone</a:t>
            </a:r>
            <a:endParaRPr/>
          </a:p>
          <a:p>
            <a:pPr marL="457200" lvl="0" indent="-298450" algn="l" rtl="0">
              <a:spcBef>
                <a:spcPts val="0"/>
              </a:spcBef>
              <a:spcAft>
                <a:spcPts val="0"/>
              </a:spcAft>
              <a:buSzPts val="1100"/>
              <a:buChar char="●"/>
            </a:pPr>
            <a:r>
              <a:rPr lang="en"/>
              <a:t>Here we have updated ng-repeat to now be ngFor</a:t>
            </a:r>
            <a:endParaRPr/>
          </a:p>
          <a:p>
            <a:pPr marL="457200" lvl="0" indent="-298450" algn="l" rtl="0">
              <a:spcBef>
                <a:spcPts val="0"/>
              </a:spcBef>
              <a:spcAft>
                <a:spcPts val="0"/>
              </a:spcAft>
              <a:buSzPts val="1100"/>
              <a:buChar char="●"/>
            </a:pPr>
            <a:r>
              <a:rPr lang="en"/>
              <a:t>We’re using async pipe allows you to use observable or promise directly in template, </a:t>
            </a:r>
            <a:endParaRPr/>
          </a:p>
          <a:p>
            <a:pPr marL="914400" lvl="1" indent="-298450" algn="l" rtl="0">
              <a:spcBef>
                <a:spcPts val="0"/>
              </a:spcBef>
              <a:spcAft>
                <a:spcPts val="0"/>
              </a:spcAft>
              <a:buSzPts val="1100"/>
              <a:buChar char="○"/>
            </a:pPr>
            <a:r>
              <a:rPr lang="en"/>
              <a:t>If you uses observables in your component class and call the subscribe function and the the observable is infinite, you have to manually unsubscribe from that observable to avoid memory leaks</a:t>
            </a:r>
            <a:endParaRPr/>
          </a:p>
          <a:p>
            <a:pPr marL="914400" lvl="1" indent="-298450" algn="l" rtl="0">
              <a:spcBef>
                <a:spcPts val="0"/>
              </a:spcBef>
              <a:spcAft>
                <a:spcPts val="0"/>
              </a:spcAft>
              <a:buSzPts val="1100"/>
              <a:buChar char="○"/>
            </a:pPr>
            <a:r>
              <a:rPr lang="en"/>
              <a:t>The nice thing about the async pipe is handle subscribing to the observable for you and automatically unsubscribes on component destruction</a:t>
            </a:r>
            <a:endParaRPr/>
          </a:p>
          <a:p>
            <a:pPr marL="457200" lvl="0" indent="-298450" algn="l" rtl="0">
              <a:spcBef>
                <a:spcPts val="0"/>
              </a:spcBef>
              <a:spcAft>
                <a:spcPts val="0"/>
              </a:spcAft>
              <a:buSzPts val="1100"/>
              <a:buChar char="●"/>
            </a:pPr>
            <a:r>
              <a:rPr lang="en"/>
              <a:t>The md-show-session-details is an attribute directive - it now uses camel-case and square brackets</a:t>
            </a:r>
            <a:endParaRPr/>
          </a:p>
          <a:p>
            <a:pPr marL="914400" lvl="1" indent="-298450" algn="l" rtl="0">
              <a:spcBef>
                <a:spcPts val="0"/>
              </a:spcBef>
              <a:spcAft>
                <a:spcPts val="0"/>
              </a:spcAft>
              <a:buSzPts val="1100"/>
              <a:buChar char="○"/>
            </a:pPr>
            <a:r>
              <a:rPr lang="en"/>
              <a:t>If you remember directives can’t be upgraded so this is a migrated Angular 7 version</a:t>
            </a:r>
            <a:endParaRPr/>
          </a:p>
          <a:p>
            <a:pPr marL="457200" lvl="0" indent="-298450" algn="l" rtl="0">
              <a:spcBef>
                <a:spcPts val="0"/>
              </a:spcBef>
              <a:spcAft>
                <a:spcPts val="0"/>
              </a:spcAft>
              <a:buSzPts val="1100"/>
              <a:buChar char="●"/>
            </a:pPr>
            <a:r>
              <a:rPr lang="en"/>
              <a:t>md-session-display is still an AngularJS component, it has been upgraded</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g4c38639b36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2" name="Google Shape;372;g4c38639b36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On the left is our session feature module, since this is the first thing migrated from this component we need to create it, will need to rename the old angularJS module</a:t>
            </a:r>
            <a:endParaRPr/>
          </a:p>
          <a:p>
            <a:pPr marL="457200" lvl="0" indent="-298450" algn="l" rtl="0">
              <a:spcBef>
                <a:spcPts val="0"/>
              </a:spcBef>
              <a:spcAft>
                <a:spcPts val="0"/>
              </a:spcAft>
              <a:buSzPts val="1100"/>
              <a:buChar char="●"/>
            </a:pPr>
            <a:r>
              <a:rPr lang="en"/>
              <a:t>When we create a new module we need to add it to the root app module</a:t>
            </a:r>
            <a:endParaRPr/>
          </a:p>
          <a:p>
            <a:pPr marL="457200" lvl="0" indent="-298450" algn="l" rtl="0">
              <a:spcBef>
                <a:spcPts val="0"/>
              </a:spcBef>
              <a:spcAft>
                <a:spcPts val="0"/>
              </a:spcAft>
              <a:buSzPts val="1100"/>
              <a:buChar char="●"/>
            </a:pPr>
            <a:r>
              <a:rPr lang="en"/>
              <a:t>All components need to be added to declarations in it module</a:t>
            </a:r>
            <a:endParaRPr/>
          </a:p>
          <a:p>
            <a:pPr marL="457200" lvl="0" indent="-298450" algn="l" rtl="0">
              <a:spcBef>
                <a:spcPts val="0"/>
              </a:spcBef>
              <a:spcAft>
                <a:spcPts val="0"/>
              </a:spcAft>
              <a:buSzPts val="1100"/>
              <a:buChar char="●"/>
            </a:pPr>
            <a:r>
              <a:rPr lang="en"/>
              <a:t>Entry components is for any component that is used but not by declaring it in Angular 7 template this includes components that get downgraded</a:t>
            </a:r>
            <a:endParaRPr/>
          </a:p>
          <a:p>
            <a:pPr marL="457200" lvl="0" indent="-298450" algn="l" rtl="0">
              <a:spcBef>
                <a:spcPts val="0"/>
              </a:spcBef>
              <a:spcAft>
                <a:spcPts val="0"/>
              </a:spcAft>
              <a:buSzPts val="1100"/>
              <a:buChar char="●"/>
            </a:pPr>
            <a:r>
              <a:rPr lang="en"/>
              <a:t>Export used for any component used outside its module not including downgraded components</a:t>
            </a:r>
            <a:endParaRPr/>
          </a:p>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g4d36134f55_0_2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 name="Google Shape;383;g4d36134f55_0_2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If component is used by ui-router in state declaration then you need to update that state after migration</a:t>
            </a:r>
            <a:endParaRPr/>
          </a:p>
          <a:p>
            <a:pPr marL="457200" lvl="0" indent="-298450" algn="l" rtl="0">
              <a:spcBef>
                <a:spcPts val="0"/>
              </a:spcBef>
              <a:spcAft>
                <a:spcPts val="0"/>
              </a:spcAft>
              <a:buSzPts val="1100"/>
              <a:buChar char="●"/>
            </a:pPr>
            <a:r>
              <a:rPr lang="en"/>
              <a:t>Upgrading the state declaration is as easy as switching the AngularJS string selector to the component class</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g4d36134f55_0_2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1" name="Google Shape;391;g4d36134f55_0_2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You saw the AngularJS session service used in an Angular 7 component to make that happen we need upgraded it</a:t>
            </a:r>
            <a:endParaRPr/>
          </a:p>
          <a:p>
            <a:pPr marL="457200" lvl="0" indent="-298450" algn="l" rtl="0">
              <a:spcBef>
                <a:spcPts val="0"/>
              </a:spcBef>
              <a:spcAft>
                <a:spcPts val="0"/>
              </a:spcAft>
              <a:buSzPts val="1100"/>
              <a:buChar char="●"/>
            </a:pPr>
            <a:r>
              <a:rPr lang="en"/>
              <a:t>You need to add 3 things to make this happen - an injection token, a factory function and a provider</a:t>
            </a:r>
            <a:endParaRPr/>
          </a:p>
          <a:p>
            <a:pPr marL="914400" lvl="1" indent="-298450" algn="l" rtl="0">
              <a:spcBef>
                <a:spcPts val="0"/>
              </a:spcBef>
              <a:spcAft>
                <a:spcPts val="0"/>
              </a:spcAft>
              <a:buSzPts val="1100"/>
              <a:buChar char="○"/>
            </a:pPr>
            <a:r>
              <a:rPr lang="en"/>
              <a:t>This is all just boilerplate code, just switch the names in it</a:t>
            </a:r>
            <a:endParaRPr/>
          </a:p>
          <a:p>
            <a:pPr marL="457200" lvl="0" indent="-298450" algn="l" rtl="0">
              <a:spcBef>
                <a:spcPts val="0"/>
              </a:spcBef>
              <a:spcAft>
                <a:spcPts val="0"/>
              </a:spcAft>
              <a:buSzPts val="1100"/>
              <a:buChar char="●"/>
            </a:pPr>
            <a:r>
              <a:rPr lang="en"/>
              <a:t>You then need to add the provider to an Angular 7 module - I’m adding the session service to the session module here</a:t>
            </a:r>
            <a:endParaRPr/>
          </a:p>
          <a:p>
            <a:pPr marL="457200" lvl="0" indent="-298450" algn="l" rtl="0">
              <a:spcBef>
                <a:spcPts val="0"/>
              </a:spcBef>
              <a:spcAft>
                <a:spcPts val="0"/>
              </a:spcAft>
              <a:buSzPts val="1100"/>
              <a:buChar char="●"/>
            </a:pPr>
            <a:r>
              <a:rPr lang="en"/>
              <a:t>Then you can inject the service in an Angular 7 component</a:t>
            </a:r>
            <a:endParaRPr/>
          </a:p>
          <a:p>
            <a:pPr marL="457200" lvl="0" indent="-298450" algn="l" rtl="0">
              <a:spcBef>
                <a:spcPts val="0"/>
              </a:spcBef>
              <a:spcAft>
                <a:spcPts val="0"/>
              </a:spcAft>
              <a:buSzPts val="1100"/>
              <a:buChar char="●"/>
            </a:pPr>
            <a:r>
              <a:rPr lang="en"/>
              <a:t>I’ve elected to make a separate provider file for the boilerplate code and add it to the Angular 7 module it will eventually be migrated too, </a:t>
            </a:r>
            <a:endParaRPr/>
          </a:p>
          <a:p>
            <a:pPr marL="457200" lvl="0" indent="-298450" algn="l" rtl="0">
              <a:spcBef>
                <a:spcPts val="0"/>
              </a:spcBef>
              <a:spcAft>
                <a:spcPts val="0"/>
              </a:spcAft>
              <a:buSzPts val="1100"/>
              <a:buChar char="●"/>
            </a:pPr>
            <a:r>
              <a:rPr lang="en"/>
              <a:t>You can choose to put all the upgrade service file and create a separate module for those services if you choose.</a:t>
            </a:r>
            <a:endParaRPr/>
          </a:p>
          <a:p>
            <a:pPr marL="457200" lvl="0" indent="-298450" algn="l" rtl="0">
              <a:spcBef>
                <a:spcPts val="0"/>
              </a:spcBef>
              <a:spcAft>
                <a:spcPts val="0"/>
              </a:spcAft>
              <a:buSzPts val="1100"/>
              <a:buChar char="●"/>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4d36134f55_0_2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4d36134f55_0_2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You saw the AngularJS session display component used in an Angular 7 component to make that happen we need upgraded it</a:t>
            </a:r>
            <a:endParaRPr/>
          </a:p>
          <a:p>
            <a:pPr marL="457200" lvl="0" indent="-298450" algn="l" rtl="0">
              <a:spcBef>
                <a:spcPts val="0"/>
              </a:spcBef>
              <a:spcAft>
                <a:spcPts val="0"/>
              </a:spcAft>
              <a:buSzPts val="1100"/>
              <a:buChar char="●"/>
            </a:pPr>
            <a:r>
              <a:rPr lang="en"/>
              <a:t>To upgrade a component we need to create a wrapper class for it</a:t>
            </a:r>
            <a:endParaRPr/>
          </a:p>
          <a:p>
            <a:pPr marL="457200" lvl="0" indent="-298450" algn="l" rtl="0">
              <a:spcBef>
                <a:spcPts val="0"/>
              </a:spcBef>
              <a:spcAft>
                <a:spcPts val="0"/>
              </a:spcAft>
              <a:buSzPts val="1100"/>
              <a:buChar char="●"/>
            </a:pPr>
            <a:r>
              <a:rPr lang="en"/>
              <a:t>The wrapper class extends the UpgradeComponent class, which is part of the ngUpgrade library, and contains some boilerplate in the constructor</a:t>
            </a:r>
            <a:endParaRPr/>
          </a:p>
          <a:p>
            <a:pPr marL="457200" lvl="0" indent="-298450" algn="l" rtl="0">
              <a:spcBef>
                <a:spcPts val="0"/>
              </a:spcBef>
              <a:spcAft>
                <a:spcPts val="0"/>
              </a:spcAft>
              <a:buSzPts val="1100"/>
              <a:buChar char="●"/>
            </a:pPr>
            <a:r>
              <a:rPr lang="en"/>
              <a:t>For each binding in the AngularJS class we need to add a public property and decorate it with either the input or output decorator</a:t>
            </a:r>
            <a:endParaRPr/>
          </a:p>
          <a:p>
            <a:pPr marL="457200" lvl="0" indent="-298450" algn="l" rtl="0">
              <a:spcBef>
                <a:spcPts val="0"/>
              </a:spcBef>
              <a:spcAft>
                <a:spcPts val="0"/>
              </a:spcAft>
              <a:buSzPts val="1100"/>
              <a:buChar char="●"/>
            </a:pPr>
            <a:r>
              <a:rPr lang="en"/>
              <a:t>If the component has lifecycle hooks we need to add the appropriate lifecycle interface to the wrapper class</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g4d36134f55_0_3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7" name="Google Shape;407;g4d36134f55_0_3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So here we have the speaker service which just retrieves our speaker data</a:t>
            </a:r>
            <a:endParaRPr/>
          </a:p>
          <a:p>
            <a:pPr marL="457200" lvl="0" indent="-298450" algn="l" rtl="0">
              <a:spcBef>
                <a:spcPts val="0"/>
              </a:spcBef>
              <a:spcAft>
                <a:spcPts val="0"/>
              </a:spcAft>
              <a:buSzPts val="1100"/>
              <a:buChar char="●"/>
            </a:pPr>
            <a:r>
              <a:rPr lang="en"/>
              <a:t>Once again we have moved our code into a typescript class</a:t>
            </a:r>
            <a:endParaRPr/>
          </a:p>
          <a:p>
            <a:pPr marL="457200" lvl="0" indent="-298450" algn="l" rtl="0">
              <a:spcBef>
                <a:spcPts val="0"/>
              </a:spcBef>
              <a:spcAft>
                <a:spcPts val="0"/>
              </a:spcAft>
              <a:buSzPts val="1100"/>
              <a:buChar char="●"/>
            </a:pPr>
            <a:r>
              <a:rPr lang="en"/>
              <a:t>We have added the injectable decorator to the class</a:t>
            </a:r>
            <a:endParaRPr/>
          </a:p>
          <a:p>
            <a:pPr marL="457200" lvl="0" indent="-298450" algn="l" rtl="0">
              <a:spcBef>
                <a:spcPts val="0"/>
              </a:spcBef>
              <a:spcAft>
                <a:spcPts val="0"/>
              </a:spcAft>
              <a:buSzPts val="1100"/>
              <a:buChar char="●"/>
            </a:pPr>
            <a:r>
              <a:rPr lang="en"/>
              <a:t>We are injecting the http client which the http service for Angular 7</a:t>
            </a:r>
            <a:endParaRPr/>
          </a:p>
          <a:p>
            <a:pPr marL="914400" lvl="1" indent="-298450" algn="l" rtl="0">
              <a:spcBef>
                <a:spcPts val="0"/>
              </a:spcBef>
              <a:spcAft>
                <a:spcPts val="0"/>
              </a:spcAft>
              <a:buSzPts val="1100"/>
              <a:buChar char="○"/>
            </a:pPr>
            <a:r>
              <a:rPr lang="en"/>
              <a:t>DI in Angular 7 relies on the depency class or token, not the argument name like AngularJS, so we can name it whatever we want</a:t>
            </a:r>
            <a:endParaRPr/>
          </a:p>
          <a:p>
            <a:pPr marL="457200" lvl="0" indent="-298450" algn="l" rtl="0">
              <a:spcBef>
                <a:spcPts val="0"/>
              </a:spcBef>
              <a:spcAft>
                <a:spcPts val="0"/>
              </a:spcAft>
              <a:buSzPts val="1100"/>
              <a:buChar char="●"/>
            </a:pPr>
            <a:r>
              <a:rPr lang="en"/>
              <a:t>Lastly, we convert from the promise pattern to the observable pattern since the http client returns an observable</a:t>
            </a:r>
            <a:endParaRPr/>
          </a:p>
          <a:p>
            <a:pPr marL="457200" lvl="0" indent="-298450" algn="l" rtl="0">
              <a:spcBef>
                <a:spcPts val="0"/>
              </a:spcBef>
              <a:spcAft>
                <a:spcPts val="0"/>
              </a:spcAft>
              <a:buSzPts val="1100"/>
              <a:buChar char="●"/>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g4c38639b36_0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8" name="Google Shape;418;g4c38639b36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After converting the service we need to add it to its module</a:t>
            </a:r>
            <a:endParaRPr/>
          </a:p>
          <a:p>
            <a:pPr marL="457200" lvl="0" indent="-298450" algn="l" rtl="0">
              <a:spcBef>
                <a:spcPts val="0"/>
              </a:spcBef>
              <a:spcAft>
                <a:spcPts val="0"/>
              </a:spcAft>
              <a:buSzPts val="1100"/>
              <a:buChar char="●"/>
            </a:pPr>
            <a:r>
              <a:rPr lang="en"/>
              <a:t>Services get add to the providers list in their module</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4d36134f55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4d36134f55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Github project which demonstrates the entire migration process</a:t>
            </a:r>
            <a:endParaRPr/>
          </a:p>
          <a:p>
            <a:pPr marL="457200" lvl="0" indent="-298450" algn="l" rtl="0">
              <a:spcBef>
                <a:spcPts val="0"/>
              </a:spcBef>
              <a:spcAft>
                <a:spcPts val="0"/>
              </a:spcAft>
              <a:buSzPts val="1100"/>
              <a:buChar char="●"/>
            </a:pPr>
            <a:r>
              <a:rPr lang="en"/>
              <a:t>Three different versions of the same app</a:t>
            </a:r>
            <a:endParaRPr/>
          </a:p>
          <a:p>
            <a:pPr marL="914400" lvl="1" indent="-298450" algn="l" rtl="0">
              <a:spcBef>
                <a:spcPts val="0"/>
              </a:spcBef>
              <a:spcAft>
                <a:spcPts val="0"/>
              </a:spcAft>
              <a:buSzPts val="1100"/>
              <a:buChar char="○"/>
            </a:pPr>
            <a:r>
              <a:rPr lang="en"/>
              <a:t>All AngularJS version utilizing webpack with a whole suite of various of self-selected and self-configured packages for building/optimizing/bundling code, as well as for the dev server, testing, linting </a:t>
            </a:r>
            <a:endParaRPr/>
          </a:p>
          <a:p>
            <a:pPr marL="914400" lvl="1" indent="-298450" algn="l" rtl="0">
              <a:spcBef>
                <a:spcPts val="0"/>
              </a:spcBef>
              <a:spcAft>
                <a:spcPts val="0"/>
              </a:spcAft>
              <a:buSzPts val="1100"/>
              <a:buChar char="○"/>
            </a:pPr>
            <a:r>
              <a:rPr lang="en"/>
              <a:t>Hybrid version that is about 50/50 AngularJS and Angular 7 and also replacing custom webpack setup with Angular CLI </a:t>
            </a:r>
            <a:endParaRPr/>
          </a:p>
          <a:p>
            <a:pPr marL="914400" lvl="1" indent="-298450" algn="l" rtl="0">
              <a:spcBef>
                <a:spcPts val="0"/>
              </a:spcBef>
              <a:spcAft>
                <a:spcPts val="0"/>
              </a:spcAft>
              <a:buSzPts val="1100"/>
              <a:buChar char="○"/>
            </a:pPr>
            <a:r>
              <a:rPr lang="en"/>
              <a:t>All Angular 7 version also using Angular CLI</a:t>
            </a:r>
            <a:endParaRPr/>
          </a:p>
          <a:p>
            <a:pPr marL="457200" lvl="0" indent="-298450" algn="l" rtl="0">
              <a:spcBef>
                <a:spcPts val="0"/>
              </a:spcBef>
              <a:spcAft>
                <a:spcPts val="0"/>
              </a:spcAft>
              <a:buSzPts val="1100"/>
              <a:buChar char="●"/>
            </a:pPr>
            <a:r>
              <a:rPr lang="en"/>
              <a:t>All slide examples from this repo</a:t>
            </a:r>
            <a:endParaRPr/>
          </a:p>
          <a:p>
            <a:pPr marL="457200" lvl="0" indent="-298450" algn="l" rtl="0">
              <a:spcBef>
                <a:spcPts val="0"/>
              </a:spcBef>
              <a:spcAft>
                <a:spcPts val="0"/>
              </a:spcAft>
              <a:buSzPts val="1100"/>
              <a:buChar char="●"/>
            </a:pPr>
            <a:r>
              <a:rPr lang="en"/>
              <a:t>Thse slides will be up there as well as a longer version of slides</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Google Shape;425;g4d36134f55_0_3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6" name="Google Shape;426;g4d36134f55_0_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In order for an Angular 7 component to be used  in a AngularJS component, you will need to downgrade it</a:t>
            </a:r>
            <a:endParaRPr/>
          </a:p>
          <a:p>
            <a:pPr marL="457200" lvl="0" indent="-298450" algn="l" rtl="0">
              <a:spcBef>
                <a:spcPts val="0"/>
              </a:spcBef>
              <a:spcAft>
                <a:spcPts val="0"/>
              </a:spcAft>
              <a:buSzPts val="1100"/>
              <a:buChar char="●"/>
            </a:pPr>
            <a:r>
              <a:rPr lang="en"/>
              <a:t>This a pretty easy 2 step process, the first is to make sure the component is listed under entryComponents in its module (not shown)</a:t>
            </a:r>
            <a:endParaRPr/>
          </a:p>
          <a:p>
            <a:pPr marL="457200" lvl="0" indent="-298450" algn="l" rtl="0">
              <a:spcBef>
                <a:spcPts val="0"/>
              </a:spcBef>
              <a:spcAft>
                <a:spcPts val="0"/>
              </a:spcAft>
              <a:buSzPts val="1100"/>
              <a:buChar char="●"/>
            </a:pPr>
            <a:r>
              <a:rPr lang="en"/>
              <a:t>The second is to call the downgradeComponent function from ngUpgrade Library and add it as directive (not a component) to an AngularsJS module</a:t>
            </a:r>
            <a:endParaRPr/>
          </a:p>
          <a:p>
            <a:pPr marL="914400" lvl="1" indent="-298450" algn="l" rtl="0">
              <a:spcBef>
                <a:spcPts val="0"/>
              </a:spcBef>
              <a:spcAft>
                <a:spcPts val="0"/>
              </a:spcAft>
              <a:buSzPts val="1100"/>
              <a:buChar char="○"/>
            </a:pPr>
            <a:r>
              <a:rPr lang="en"/>
              <a:t>This is pretty much boilerplate</a:t>
            </a:r>
            <a:endParaRPr/>
          </a:p>
          <a:p>
            <a:pPr marL="457200" lvl="0" indent="-298450" algn="l" rtl="0">
              <a:spcBef>
                <a:spcPts val="0"/>
              </a:spcBef>
              <a:spcAft>
                <a:spcPts val="0"/>
              </a:spcAft>
              <a:buSzPts val="1100"/>
              <a:buChar char="●"/>
            </a:pPr>
            <a:r>
              <a:rPr lang="en"/>
              <a:t>When using downgraded component in AngularJS template - use Angular 7 square bracket with AngularJS kebab casing for inputs</a:t>
            </a:r>
            <a:endParaRPr/>
          </a:p>
          <a:p>
            <a:pPr marL="457200" lvl="0" indent="-298450" algn="l" rtl="0">
              <a:spcBef>
                <a:spcPts val="0"/>
              </a:spcBef>
              <a:spcAft>
                <a:spcPts val="0"/>
              </a:spcAft>
              <a:buSzPts val="1100"/>
              <a:buChar char="●"/>
            </a:pPr>
            <a:r>
              <a:rPr lang="en"/>
              <a:t>After speakers-page is migrated - need to update input casing to Angular 7 style camel casing</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Google Shape;436;g4d36134f55_0_3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7" name="Google Shape;437;g4d36134f55_0_3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In order to use a Angular 7 service in a AngularJS component or service, you will need to downgrade it</a:t>
            </a:r>
            <a:endParaRPr/>
          </a:p>
          <a:p>
            <a:pPr marL="457200" lvl="0" indent="-298450" algn="l" rtl="0">
              <a:spcBef>
                <a:spcPts val="0"/>
              </a:spcBef>
              <a:spcAft>
                <a:spcPts val="0"/>
              </a:spcAft>
              <a:buSzPts val="1100"/>
              <a:buChar char="●"/>
            </a:pPr>
            <a:r>
              <a:rPr lang="en"/>
              <a:t>This is pretty easy and just requires calling the downgradeInjectable from the ngUpgrade library in an AngularJS module</a:t>
            </a:r>
            <a:endParaRPr/>
          </a:p>
          <a:p>
            <a:pPr marL="457200" lvl="0" indent="-298450" algn="l" rtl="0">
              <a:spcBef>
                <a:spcPts val="0"/>
              </a:spcBef>
              <a:spcAft>
                <a:spcPts val="0"/>
              </a:spcAft>
              <a:buSzPts val="1100"/>
              <a:buChar char="●"/>
            </a:pPr>
            <a:r>
              <a:rPr lang="en"/>
              <a:t>Note: the speaker service class added for typing, but DI in AngularJS still done by name, so has name to match what is in module</a:t>
            </a:r>
            <a:endParaRPr/>
          </a:p>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4d36134f55_0_3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 name="Google Shape;448;g4d36134f55_0_3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Migrating an attribute directive is not too much different then a component, just don’t have a template to deal with - not going to go over to much of this</a:t>
            </a:r>
            <a:endParaRPr/>
          </a:p>
          <a:p>
            <a:pPr marL="457200" lvl="0" indent="-298450" algn="l" rtl="0">
              <a:spcBef>
                <a:spcPts val="0"/>
              </a:spcBef>
              <a:spcAft>
                <a:spcPts val="0"/>
              </a:spcAft>
              <a:buSzPts val="1100"/>
              <a:buChar char="●"/>
            </a:pPr>
            <a:r>
              <a:rPr lang="en"/>
              <a:t>Reminder about needing to do this ahead of time, because directives can’t be upgraded, might have to keep both versions</a:t>
            </a:r>
            <a:endParaRPr/>
          </a:p>
          <a:p>
            <a:pPr marL="457200" lvl="0" indent="-298450" algn="l" rtl="0">
              <a:spcBef>
                <a:spcPts val="0"/>
              </a:spcBef>
              <a:spcAft>
                <a:spcPts val="0"/>
              </a:spcAft>
              <a:buSzPts val="1100"/>
              <a:buChar char="●"/>
            </a:pPr>
            <a:r>
              <a:rPr lang="en"/>
              <a:t>Camel casing for selector with app prefix</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
        <p:cNvGrpSpPr/>
        <p:nvPr/>
      </p:nvGrpSpPr>
      <p:grpSpPr>
        <a:xfrm>
          <a:off x="0" y="0"/>
          <a:ext cx="0" cy="0"/>
          <a:chOff x="0" y="0"/>
          <a:chExt cx="0" cy="0"/>
        </a:xfrm>
      </p:grpSpPr>
      <p:sp>
        <p:nvSpPr>
          <p:cNvPr id="458" name="Google Shape;458;g4d36134f55_0_3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9" name="Google Shape;459;g4d36134f55_0_3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Angular 7 has pipes which are pretty similar to AngularJS filters</a:t>
            </a:r>
            <a:endParaRPr/>
          </a:p>
          <a:p>
            <a:pPr marL="457200" lvl="0" indent="-298450" algn="l" rtl="0">
              <a:spcBef>
                <a:spcPts val="0"/>
              </a:spcBef>
              <a:spcAft>
                <a:spcPts val="0"/>
              </a:spcAft>
              <a:buSzPts val="1100"/>
              <a:buChar char="●"/>
            </a:pPr>
            <a:r>
              <a:rPr lang="en"/>
              <a:t>Pipes are a little more efficient than filters in that they only get called if one of the inputs change if the pipe is pure</a:t>
            </a:r>
            <a:endParaRPr/>
          </a:p>
          <a:p>
            <a:pPr marL="914400" lvl="1" indent="-298450" algn="l" rtl="0">
              <a:spcBef>
                <a:spcPts val="0"/>
              </a:spcBef>
              <a:spcAft>
                <a:spcPts val="0"/>
              </a:spcAft>
              <a:buSzPts val="1100"/>
              <a:buChar char="○"/>
            </a:pPr>
            <a:r>
              <a:rPr lang="en"/>
              <a:t>Not going into pure vs impure</a:t>
            </a:r>
            <a:endParaRPr/>
          </a:p>
          <a:p>
            <a:pPr marL="457200" lvl="0" indent="-298450" algn="l" rtl="0">
              <a:spcBef>
                <a:spcPts val="0"/>
              </a:spcBef>
              <a:spcAft>
                <a:spcPts val="0"/>
              </a:spcAft>
              <a:buSzPts val="1100"/>
              <a:buChar char="●"/>
            </a:pPr>
            <a:r>
              <a:rPr lang="en"/>
              <a:t>Use Pipe decorator with camel casing selector and app prefix</a:t>
            </a:r>
            <a:endParaRPr/>
          </a:p>
          <a:p>
            <a:pPr marL="457200" lvl="0" indent="-298450" algn="l" rtl="0">
              <a:spcBef>
                <a:spcPts val="0"/>
              </a:spcBef>
              <a:spcAft>
                <a:spcPts val="0"/>
              </a:spcAft>
              <a:buSzPts val="1100"/>
              <a:buChar char="●"/>
            </a:pPr>
            <a:r>
              <a:rPr lang="en"/>
              <a:t>shouldn’t have to change transform function</a:t>
            </a:r>
            <a:endParaRPr/>
          </a:p>
          <a:p>
            <a:pPr marL="457200" lvl="0" indent="-298450" algn="l" rtl="0">
              <a:spcBef>
                <a:spcPts val="0"/>
              </a:spcBef>
              <a:spcAft>
                <a:spcPts val="0"/>
              </a:spcAft>
              <a:buSzPts val="1100"/>
              <a:buChar char="●"/>
            </a:pPr>
            <a:r>
              <a:rPr lang="en"/>
              <a:t>Reminder about needing to do this ahead of time, because filter can’t be upgraded, might have to keep both versions</a:t>
            </a:r>
            <a:endParaRPr/>
          </a:p>
          <a:p>
            <a:pPr marL="457200" lvl="0" indent="-298450" algn="l" rtl="0">
              <a:spcBef>
                <a:spcPts val="0"/>
              </a:spcBef>
              <a:spcAft>
                <a:spcPts val="0"/>
              </a:spcAft>
              <a:buSzPts val="1100"/>
              <a:buChar char="●"/>
            </a:pPr>
            <a:r>
              <a:rPr lang="en"/>
              <a:t>Add to declarations list in Angular 7 module</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Google Shape;469;g4d36134f55_0_3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0" name="Google Shape;470;g4d36134f55_0_3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For migrating interceptors you’ll end up doing quite a bit of refactoring</a:t>
            </a:r>
            <a:endParaRPr/>
          </a:p>
          <a:p>
            <a:pPr marL="457200" lvl="0" indent="-298450" algn="l" rtl="0">
              <a:spcBef>
                <a:spcPts val="0"/>
              </a:spcBef>
              <a:spcAft>
                <a:spcPts val="0"/>
              </a:spcAft>
              <a:buSzPts val="1100"/>
              <a:buChar char="●"/>
            </a:pPr>
            <a:r>
              <a:rPr lang="en"/>
              <a:t>While the AngularJS interceptor had 3 different functions you could implement for request, response and error, the Angular 7 interceptor has a single intercept function that utilizes Observables</a:t>
            </a:r>
            <a:endParaRPr/>
          </a:p>
          <a:p>
            <a:pPr marL="457200" lvl="0" indent="-298450" algn="l" rtl="0">
              <a:spcBef>
                <a:spcPts val="0"/>
              </a:spcBef>
              <a:spcAft>
                <a:spcPts val="0"/>
              </a:spcAft>
              <a:buSzPts val="1100"/>
              <a:buChar char="●"/>
            </a:pPr>
            <a:r>
              <a:rPr lang="en"/>
              <a:t>You’ll want to add the injectable decorator to the class</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9"/>
        <p:cNvGrpSpPr/>
        <p:nvPr/>
      </p:nvGrpSpPr>
      <p:grpSpPr>
        <a:xfrm>
          <a:off x="0" y="0"/>
          <a:ext cx="0" cy="0"/>
          <a:chOff x="0" y="0"/>
          <a:chExt cx="0" cy="0"/>
        </a:xfrm>
      </p:grpSpPr>
      <p:sp>
        <p:nvSpPr>
          <p:cNvPr id="480" name="Google Shape;480;g4c38639b36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1" name="Google Shape;481;g4c38639b36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Interceptor get added to a module under the providers list</a:t>
            </a:r>
            <a:endParaRPr/>
          </a:p>
          <a:p>
            <a:pPr marL="457200" lvl="0" indent="-298450" algn="l" rtl="0">
              <a:spcBef>
                <a:spcPts val="0"/>
              </a:spcBef>
              <a:spcAft>
                <a:spcPts val="0"/>
              </a:spcAft>
              <a:buSzPts val="1100"/>
              <a:buChar char="●"/>
            </a:pPr>
            <a:r>
              <a:rPr lang="en"/>
              <a:t>Note we use the HTTP_INTERCEPTORS token and multi set to true</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
        <p:cNvGrpSpPr/>
        <p:nvPr/>
      </p:nvGrpSpPr>
      <p:grpSpPr>
        <a:xfrm>
          <a:off x="0" y="0"/>
          <a:ext cx="0" cy="0"/>
          <a:chOff x="0" y="0"/>
          <a:chExt cx="0" cy="0"/>
        </a:xfrm>
      </p:grpSpPr>
      <p:sp>
        <p:nvSpPr>
          <p:cNvPr id="488" name="Google Shape;488;g4d36134f55_0_3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9" name="Google Shape;489;g4d36134f55_0_3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marR="0" lvl="0" indent="-298450" algn="l" rtl="0">
              <a:lnSpc>
                <a:spcPct val="100000"/>
              </a:lnSpc>
              <a:spcBef>
                <a:spcPts val="0"/>
              </a:spcBef>
              <a:spcAft>
                <a:spcPts val="0"/>
              </a:spcAft>
              <a:buClr>
                <a:srgbClr val="000000"/>
              </a:buClr>
              <a:buSzPts val="1100"/>
              <a:buFont typeface="Arial"/>
              <a:buChar char="●"/>
            </a:pPr>
            <a:r>
              <a:rPr lang="en"/>
              <a:t>Trying to setup a hybrid app in your unit test is rather difficult</a:t>
            </a:r>
            <a:endParaRPr/>
          </a:p>
          <a:p>
            <a:pPr marL="457200" marR="0" lvl="0" indent="-298450" algn="l" rtl="0">
              <a:lnSpc>
                <a:spcPct val="100000"/>
              </a:lnSpc>
              <a:spcBef>
                <a:spcPts val="0"/>
              </a:spcBef>
              <a:spcAft>
                <a:spcPts val="0"/>
              </a:spcAft>
              <a:buSzPts val="1100"/>
              <a:buChar char="●"/>
            </a:pPr>
            <a:r>
              <a:rPr lang="en"/>
              <a:t>Currently, not really any support from the ngUpgrade library</a:t>
            </a:r>
            <a:endParaRPr/>
          </a:p>
          <a:p>
            <a:pPr marL="457200" lvl="0" indent="-298450" algn="l" rtl="0">
              <a:spcBef>
                <a:spcPts val="0"/>
              </a:spcBef>
              <a:spcAft>
                <a:spcPts val="0"/>
              </a:spcAft>
              <a:buSzPts val="1100"/>
              <a:buChar char="●"/>
            </a:pPr>
            <a:r>
              <a:rPr lang="en"/>
              <a:t>Easiest thing to do is mock everything</a:t>
            </a:r>
            <a:endParaRPr/>
          </a:p>
          <a:p>
            <a:pPr marL="457200" marR="0" lvl="0" indent="-298450" algn="l" rtl="0">
              <a:lnSpc>
                <a:spcPct val="100000"/>
              </a:lnSpc>
              <a:spcBef>
                <a:spcPts val="0"/>
              </a:spcBef>
              <a:spcAft>
                <a:spcPts val="0"/>
              </a:spcAft>
              <a:buSzPts val="1100"/>
              <a:buChar char="●"/>
            </a:pPr>
            <a:r>
              <a:rPr lang="en"/>
              <a:t>If you need real services or component from the other framework - you can use code from this pull request</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4d36134f55_0_5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 name="Google Shape;117;g4d36134f55_0_5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In the first part - I’m going to give you a little bit background information</a:t>
            </a:r>
            <a:endParaRPr/>
          </a:p>
          <a:p>
            <a:pPr marL="457200" lvl="0" indent="-298450" algn="l" rtl="0">
              <a:spcBef>
                <a:spcPts val="0"/>
              </a:spcBef>
              <a:spcAft>
                <a:spcPts val="0"/>
              </a:spcAft>
              <a:buSzPts val="1100"/>
              <a:buChar char="●"/>
            </a:pPr>
            <a:r>
              <a:rPr lang="en"/>
              <a:t>Then we’re going to talk about phase one which is how to setup what’s called a hybrid Angular app and how to setup the Angular CLI</a:t>
            </a:r>
            <a:endParaRPr/>
          </a:p>
          <a:p>
            <a:pPr marL="457200" lvl="0" indent="-298450" algn="l" rtl="0">
              <a:spcBef>
                <a:spcPts val="0"/>
              </a:spcBef>
              <a:spcAft>
                <a:spcPts val="0"/>
              </a:spcAft>
              <a:buSzPts val="1100"/>
              <a:buChar char="●"/>
            </a:pPr>
            <a:r>
              <a:rPr lang="en"/>
              <a:t>Then we’re going to walk through a couple of examples of migrating AngularJS components to Angular 7 </a:t>
            </a:r>
            <a:endParaRPr/>
          </a:p>
          <a:p>
            <a:pPr marL="457200" lvl="0" indent="-298450" algn="l" rtl="0">
              <a:spcBef>
                <a:spcPts val="0"/>
              </a:spcBef>
              <a:spcAft>
                <a:spcPts val="0"/>
              </a:spcAft>
              <a:buSzPts val="1100"/>
              <a:buChar char="●"/>
            </a:pPr>
            <a:r>
              <a:rPr lang="en"/>
              <a:t>Lastly, we’ll look at how to cleanup AngularJs from your project</a:t>
            </a: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6743631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
        <p:cNvGrpSpPr/>
        <p:nvPr/>
      </p:nvGrpSpPr>
      <p:grpSpPr>
        <a:xfrm>
          <a:off x="0" y="0"/>
          <a:ext cx="0" cy="0"/>
          <a:chOff x="0" y="0"/>
          <a:chExt cx="0" cy="0"/>
        </a:xfrm>
      </p:grpSpPr>
      <p:sp>
        <p:nvSpPr>
          <p:cNvPr id="495" name="Google Shape;495;g4d36134f55_0_3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6" name="Google Shape;496;g4d36134f55_0_3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Once all components, services, directives, pipes, and interceptors have been migrated - AngularJS can be removed</a:t>
            </a:r>
            <a:endParaRPr/>
          </a:p>
          <a:p>
            <a:pPr marL="457200" lvl="0" indent="-298450" algn="l" rtl="0">
              <a:spcBef>
                <a:spcPts val="0"/>
              </a:spcBef>
              <a:spcAft>
                <a:spcPts val="0"/>
              </a:spcAft>
              <a:buSzPts val="1100"/>
              <a:buChar char="●"/>
            </a:pPr>
            <a:r>
              <a:rPr lang="en"/>
              <a:t>Were going to assume we’ve finished migrating each component to Angular 7 in our demo app and our ready move from a hybrid app to pure Angular 7</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Google Shape;501;g4d36134f55_0_4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2" name="Google Shape;502;g4d36134f55_0_4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First thing we will do is cleanup and leftover AngularJS files like modules, attribute directives, filters or interceptors</a:t>
            </a:r>
            <a:endParaRPr/>
          </a:p>
          <a:p>
            <a:pPr marL="457200" lvl="0" indent="-298450" algn="l" rtl="0">
              <a:spcBef>
                <a:spcPts val="0"/>
              </a:spcBef>
              <a:spcAft>
                <a:spcPts val="0"/>
              </a:spcAft>
              <a:buSzPts val="1100"/>
              <a:buChar char="●"/>
            </a:pPr>
            <a:r>
              <a:rPr lang="en"/>
              <a:t>We also want to remove and component wrapper or service provider files for downgrading component</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4d36134f55_1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4d36134f55_1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g4d36134f55_0_4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9" name="Google Shape;509;g4d36134f55_0_4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Next we need to modify some of our npm packages</a:t>
            </a:r>
            <a:endParaRPr/>
          </a:p>
          <a:p>
            <a:pPr marL="457200" lvl="0" indent="-298450" algn="l" rtl="0">
              <a:spcBef>
                <a:spcPts val="0"/>
              </a:spcBef>
              <a:spcAft>
                <a:spcPts val="0"/>
              </a:spcAft>
              <a:buSzPts val="1100"/>
              <a:buChar char="●"/>
            </a:pPr>
            <a:r>
              <a:rPr lang="en"/>
              <a:t>Uninstall dependencies</a:t>
            </a:r>
            <a:br>
              <a:rPr lang="en"/>
            </a:br>
            <a:r>
              <a:rPr lang="en"/>
              <a:t>angular</a:t>
            </a:r>
            <a:br>
              <a:rPr lang="en"/>
            </a:br>
            <a:r>
              <a:rPr lang="en"/>
              <a:t>any other AngularJS modules like angular-sanitize</a:t>
            </a:r>
            <a:br>
              <a:rPr lang="en"/>
            </a:br>
            <a:r>
              <a:rPr lang="en"/>
              <a:t>@angular/upgrade</a:t>
            </a:r>
            <a:br>
              <a:rPr lang="en"/>
            </a:br>
            <a:r>
              <a:rPr lang="en"/>
              <a:t>@uirouter/angular-hybrid</a:t>
            </a:r>
            <a:endParaRPr/>
          </a:p>
          <a:p>
            <a:pPr marL="457200" lvl="0" indent="-298450" algn="l" rtl="0">
              <a:spcBef>
                <a:spcPts val="0"/>
              </a:spcBef>
              <a:spcAft>
                <a:spcPts val="0"/>
              </a:spcAft>
              <a:buSzPts val="1100"/>
              <a:buChar char="●"/>
            </a:pPr>
            <a:r>
              <a:rPr lang="en"/>
              <a:t>Install dependency @uirouter/angular</a:t>
            </a:r>
            <a:endParaRPr/>
          </a:p>
          <a:p>
            <a:pPr marL="457200" lvl="0" indent="-298450" algn="l" rtl="0">
              <a:spcBef>
                <a:spcPts val="0"/>
              </a:spcBef>
              <a:spcAft>
                <a:spcPts val="0"/>
              </a:spcAft>
              <a:buSzPts val="1100"/>
              <a:buChar char="●"/>
            </a:pPr>
            <a:r>
              <a:rPr lang="en"/>
              <a:t>Uninstall dev dependencies</a:t>
            </a:r>
            <a:br>
              <a:rPr lang="en"/>
            </a:br>
            <a:r>
              <a:rPr lang="en"/>
              <a:t>angular-mocks</a:t>
            </a:r>
            <a:br>
              <a:rPr lang="en"/>
            </a:br>
            <a:r>
              <a:rPr lang="en"/>
              <a:t>@types/angular</a:t>
            </a:r>
            <a:br>
              <a:rPr lang="en"/>
            </a:b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4"/>
        <p:cNvGrpSpPr/>
        <p:nvPr/>
      </p:nvGrpSpPr>
      <p:grpSpPr>
        <a:xfrm>
          <a:off x="0" y="0"/>
          <a:ext cx="0" cy="0"/>
          <a:chOff x="0" y="0"/>
          <a:chExt cx="0" cy="0"/>
        </a:xfrm>
      </p:grpSpPr>
      <p:sp>
        <p:nvSpPr>
          <p:cNvPr id="515" name="Google Shape;515;g4d36134f55_0_4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6" name="Google Shape;516;g4d36134f55_0_4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Angular 7 apps typically have a single entry point component for the application to bootstrap</a:t>
            </a:r>
            <a:endParaRPr/>
          </a:p>
          <a:p>
            <a:pPr marL="457200" lvl="0" indent="-298450" algn="l" rtl="0">
              <a:spcBef>
                <a:spcPts val="0"/>
              </a:spcBef>
              <a:spcAft>
                <a:spcPts val="0"/>
              </a:spcAft>
              <a:buSzPts val="1100"/>
              <a:buChar char="●"/>
            </a:pPr>
            <a:r>
              <a:rPr lang="en"/>
              <a:t>We need to set this up, so you want to create a new component called App Root</a:t>
            </a:r>
            <a:endParaRPr/>
          </a:p>
          <a:p>
            <a:pPr marL="457200" lvl="0" indent="-298450" algn="l" rtl="0">
              <a:spcBef>
                <a:spcPts val="0"/>
              </a:spcBef>
              <a:spcAft>
                <a:spcPts val="0"/>
              </a:spcAft>
              <a:buSzPts val="1100"/>
              <a:buChar char="●"/>
            </a:pPr>
            <a:r>
              <a:rPr lang="en"/>
              <a:t>You will put this component in index.html and move any html from the body of index.html into you app root component</a:t>
            </a:r>
            <a:endParaRPr/>
          </a:p>
          <a:p>
            <a:pPr marL="457200" lvl="0" indent="-298450" algn="l" rtl="0">
              <a:spcBef>
                <a:spcPts val="0"/>
              </a:spcBef>
              <a:spcAft>
                <a:spcPts val="0"/>
              </a:spcAft>
              <a:buSzPts val="1100"/>
              <a:buChar char="●"/>
            </a:pPr>
            <a:r>
              <a:rPr lang="en"/>
              <a:t>Lastly, you want to list your app-root component as a bootstrap component in your root app module</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p:cNvGrpSpPr/>
        <p:nvPr/>
      </p:nvGrpSpPr>
      <p:grpSpPr>
        <a:xfrm>
          <a:off x="0" y="0"/>
          <a:ext cx="0" cy="0"/>
          <a:chOff x="0" y="0"/>
          <a:chExt cx="0" cy="0"/>
        </a:xfrm>
      </p:grpSpPr>
      <p:sp>
        <p:nvSpPr>
          <p:cNvPr id="522" name="Google Shape;522;g4c38639b36_0_1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3" name="Google Shape;523;g4c38639b36_0_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So to see what that looks like - we put the app root component in the index html and move the ui-view into the app root component template</a:t>
            </a:r>
            <a:endParaRPr/>
          </a:p>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Google Shape;533;g4c38639b36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4" name="Google Shape;534;g4c38639b36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1"/>
        <p:cNvGrpSpPr/>
        <p:nvPr/>
      </p:nvGrpSpPr>
      <p:grpSpPr>
        <a:xfrm>
          <a:off x="0" y="0"/>
          <a:ext cx="0" cy="0"/>
          <a:chOff x="0" y="0"/>
          <a:chExt cx="0" cy="0"/>
        </a:xfrm>
      </p:grpSpPr>
      <p:sp>
        <p:nvSpPr>
          <p:cNvPr id="542" name="Google Shape;542;g4d36134f55_0_4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3" name="Google Shape;543;g4d36134f55_0_4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In main.ts we just remove all that stuff we added in phase 1</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9"/>
        <p:cNvGrpSpPr/>
        <p:nvPr/>
      </p:nvGrpSpPr>
      <p:grpSpPr>
        <a:xfrm>
          <a:off x="0" y="0"/>
          <a:ext cx="0" cy="0"/>
          <a:chOff x="0" y="0"/>
          <a:chExt cx="0" cy="0"/>
        </a:xfrm>
      </p:grpSpPr>
      <p:sp>
        <p:nvSpPr>
          <p:cNvPr id="550" name="Google Shape;550;g4d36134f55_1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1" name="Google Shape;551;g4d36134f55_1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In test.ts we just remove all that stuff we added in phase 1</a:t>
            </a:r>
            <a:endParaRPr/>
          </a:p>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7"/>
        <p:cNvGrpSpPr/>
        <p:nvPr/>
      </p:nvGrpSpPr>
      <p:grpSpPr>
        <a:xfrm>
          <a:off x="0" y="0"/>
          <a:ext cx="0" cy="0"/>
          <a:chOff x="0" y="0"/>
          <a:chExt cx="0" cy="0"/>
        </a:xfrm>
      </p:grpSpPr>
      <p:sp>
        <p:nvSpPr>
          <p:cNvPr id="558" name="Google Shape;558;g4d36134f55_0_4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9" name="Google Shape;559;g4d36134f55_0_4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0" algn="l" rtl="0">
              <a:spcBef>
                <a:spcPts val="0"/>
              </a:spcBef>
              <a:spcAft>
                <a:spcPts val="0"/>
              </a:spcAft>
              <a:buNone/>
            </a:pPr>
            <a:r>
              <a:rPr lang="en"/>
              <a:t>In typings.d.ts we remove the typing for AngularJS, if that all that left in there - we can delete the file</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4"/>
        <p:cNvGrpSpPr/>
        <p:nvPr/>
      </p:nvGrpSpPr>
      <p:grpSpPr>
        <a:xfrm>
          <a:off x="0" y="0"/>
          <a:ext cx="0" cy="0"/>
          <a:chOff x="0" y="0"/>
          <a:chExt cx="0" cy="0"/>
        </a:xfrm>
      </p:grpSpPr>
      <p:sp>
        <p:nvSpPr>
          <p:cNvPr id="565" name="Google Shape;565;g4d36134f55_0_4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6" name="Google Shape;566;g4d36134f55_0_4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4d36134f55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4d36134f55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Before you start migration, there are several thing you can do to your AngularJS app ahead of time to make the migration process easier</a:t>
            </a:r>
            <a:endParaRPr/>
          </a:p>
          <a:p>
            <a:pPr marL="457200" lvl="0" indent="-298450" algn="l" rtl="0">
              <a:spcBef>
                <a:spcPts val="0"/>
              </a:spcBef>
              <a:spcAft>
                <a:spcPts val="0"/>
              </a:spcAft>
              <a:buSzPts val="1100"/>
              <a:buChar char="●"/>
            </a:pPr>
            <a:r>
              <a:rPr lang="en"/>
              <a:t>The first is to use a module loader like Webpack, Browserify, or SystemJS. Angular 7 utilizes webpack and Typescript imports</a:t>
            </a:r>
            <a:endParaRPr/>
          </a:p>
          <a:p>
            <a:pPr marL="914400" lvl="1" indent="-298450" algn="l" rtl="0">
              <a:spcBef>
                <a:spcPts val="0"/>
              </a:spcBef>
              <a:spcAft>
                <a:spcPts val="0"/>
              </a:spcAft>
              <a:buSzPts val="1100"/>
              <a:buChar char="○"/>
            </a:pPr>
            <a:r>
              <a:rPr lang="en"/>
              <a:t>Loading all your code with a bunch of a lot script tags, using IIFEs or code concatenations will need to be removed before hybrid app can be built</a:t>
            </a:r>
            <a:endParaRPr/>
          </a:p>
          <a:p>
            <a:pPr marL="914400" lvl="1" indent="-298450" algn="l" rtl="0">
              <a:spcBef>
                <a:spcPts val="0"/>
              </a:spcBef>
              <a:spcAft>
                <a:spcPts val="0"/>
              </a:spcAft>
              <a:buSzPts val="1100"/>
              <a:buChar char="○"/>
            </a:pPr>
            <a:r>
              <a:rPr lang="en"/>
              <a:t>Would almost consider moving to a module loader as a pre-requirement, otherwise you will be adjusting all your code during setup for hybrid app</a:t>
            </a:r>
            <a:endParaRPr/>
          </a:p>
          <a:p>
            <a:pPr marL="457200" lvl="0" indent="-298450" algn="l" rtl="0">
              <a:spcBef>
                <a:spcPts val="0"/>
              </a:spcBef>
              <a:spcAft>
                <a:spcPts val="0"/>
              </a:spcAft>
              <a:buSzPts val="1100"/>
              <a:buChar char="●"/>
            </a:pPr>
            <a:r>
              <a:rPr lang="en"/>
              <a:t>AngularJS 1.5 introduce components which can be used in place of directives. The way components bind templates directly to the component controller is more inline with the Angular 7 template bind to the component class, which will require less refactoring</a:t>
            </a:r>
            <a:endParaRPr/>
          </a:p>
          <a:p>
            <a:pPr marL="914400" lvl="1" indent="-298450" algn="l" rtl="0">
              <a:spcBef>
                <a:spcPts val="0"/>
              </a:spcBef>
              <a:spcAft>
                <a:spcPts val="0"/>
              </a:spcAft>
              <a:buSzPts val="1100"/>
              <a:buChar char="○"/>
            </a:pPr>
            <a:r>
              <a:rPr lang="en"/>
              <a:t>Also only AngularJS components are compatible with ngUpgrade library and can be used in Angular 7 components. </a:t>
            </a:r>
            <a:endParaRPr/>
          </a:p>
          <a:p>
            <a:pPr marL="914400" lvl="1" indent="-298450" algn="l" rtl="0">
              <a:spcBef>
                <a:spcPts val="0"/>
              </a:spcBef>
              <a:spcAft>
                <a:spcPts val="0"/>
              </a:spcAft>
              <a:buSzPts val="1100"/>
              <a:buChar char="○"/>
            </a:pPr>
            <a:r>
              <a:rPr lang="en"/>
              <a:t>AngularJS directives can be used in a hybrid app but only by AngularJS components</a:t>
            </a:r>
            <a:endParaRPr/>
          </a:p>
          <a:p>
            <a:pPr marL="457200" lvl="0" indent="-298450" algn="l" rtl="0">
              <a:spcBef>
                <a:spcPts val="0"/>
              </a:spcBef>
              <a:spcAft>
                <a:spcPts val="0"/>
              </a:spcAft>
              <a:buSzPts val="1100"/>
              <a:buChar char="●"/>
            </a:pPr>
            <a:r>
              <a:rPr lang="en"/>
              <a:t>The concept of $scope doesn’t exist in Angular 7, any code utilizing $scope and $rootScope will need to be refactored.</a:t>
            </a:r>
            <a:endParaRPr/>
          </a:p>
          <a:p>
            <a:pPr marL="457200" lvl="0" indent="-298450" algn="l" rtl="0">
              <a:spcBef>
                <a:spcPts val="0"/>
              </a:spcBef>
              <a:spcAft>
                <a:spcPts val="0"/>
              </a:spcAft>
              <a:buSzPts val="1100"/>
              <a:buChar char="●"/>
            </a:pPr>
            <a:r>
              <a:rPr lang="en"/>
              <a:t>Pretty much all Angular 7 file are defined in Typescript class, so having code in classes make migration simpler</a:t>
            </a:r>
            <a:endParaRPr/>
          </a:p>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4d36134f55_0_5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 name="Google Shape;117;g4d36134f55_0_5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In the first part - I’m going to give you a little bit background information</a:t>
            </a:r>
            <a:endParaRPr/>
          </a:p>
          <a:p>
            <a:pPr marL="457200" lvl="0" indent="-298450" algn="l" rtl="0">
              <a:spcBef>
                <a:spcPts val="0"/>
              </a:spcBef>
              <a:spcAft>
                <a:spcPts val="0"/>
              </a:spcAft>
              <a:buSzPts val="1100"/>
              <a:buChar char="●"/>
            </a:pPr>
            <a:r>
              <a:rPr lang="en"/>
              <a:t>Then we’re going to talk about phase one which is how to setup what’s called a hybrid Angular app and how to setup the Angular CLI</a:t>
            </a:r>
            <a:endParaRPr/>
          </a:p>
          <a:p>
            <a:pPr marL="457200" lvl="0" indent="-298450" algn="l" rtl="0">
              <a:spcBef>
                <a:spcPts val="0"/>
              </a:spcBef>
              <a:spcAft>
                <a:spcPts val="0"/>
              </a:spcAft>
              <a:buSzPts val="1100"/>
              <a:buChar char="●"/>
            </a:pPr>
            <a:r>
              <a:rPr lang="en"/>
              <a:t>Then we’re going to walk through a couple of examples of migrating AngularJS components to Angular 7 </a:t>
            </a:r>
            <a:endParaRPr/>
          </a:p>
          <a:p>
            <a:pPr marL="457200" lvl="0" indent="-298450" algn="l" rtl="0">
              <a:spcBef>
                <a:spcPts val="0"/>
              </a:spcBef>
              <a:spcAft>
                <a:spcPts val="0"/>
              </a:spcAft>
              <a:buSzPts val="1100"/>
              <a:buChar char="●"/>
            </a:pPr>
            <a:r>
              <a:rPr lang="en"/>
              <a:t>Lastly, we’ll look at how to cleanup AngularJs from your project</a:t>
            </a: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15013246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4d36134f55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4d36134f55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4d36134f55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4d36134f55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To get started you want to install the angular cli, you can use this npm command to install it globally</a:t>
            </a:r>
            <a:endParaRPr/>
          </a:p>
          <a:p>
            <a:pPr marL="457200" lvl="0" indent="-298450" algn="l" rtl="0">
              <a:spcBef>
                <a:spcPts val="0"/>
              </a:spcBef>
              <a:spcAft>
                <a:spcPts val="0"/>
              </a:spcAft>
              <a:buSzPts val="1100"/>
              <a:buChar char="●"/>
            </a:pPr>
            <a:r>
              <a:rPr lang="en"/>
              <a:t>Next you will want to create a sample Angular 7 app somewhere outside your AngularJS project, using the ng new command</a:t>
            </a:r>
            <a:endParaRPr/>
          </a:p>
          <a:p>
            <a:pPr marL="457200" lvl="0" indent="-298450" algn="l" rtl="0">
              <a:spcBef>
                <a:spcPts val="0"/>
              </a:spcBef>
              <a:spcAft>
                <a:spcPts val="0"/>
              </a:spcAft>
              <a:buSzPts val="1100"/>
              <a:buChar char="●"/>
            </a:pPr>
            <a:r>
              <a:rPr lang="en"/>
              <a:t>Take some time to look at the Angular 7 project files and structure and get familiar with their contents</a:t>
            </a:r>
            <a:endParaRPr/>
          </a:p>
          <a:p>
            <a:pPr marL="457200" lvl="0" indent="-298450" algn="l" rtl="0">
              <a:spcBef>
                <a:spcPts val="0"/>
              </a:spcBef>
              <a:spcAft>
                <a:spcPts val="0"/>
              </a:spcAft>
              <a:buSzPts val="1100"/>
              <a:buChar char="●"/>
            </a:pPr>
            <a:r>
              <a:rPr lang="en"/>
              <a:t>Most of these project files are needed by the Angular CLI with a default configuration and we will be actually be copying most of them from sample app into our existing AngularJS project</a:t>
            </a: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 Columbus backgroun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A5D9B823-9252-A94F-B876-CDD8004B6A88}"/>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9144000" cy="5086350"/>
          </a:xfrm>
          <a:prstGeom prst="rect">
            <a:avLst/>
          </a:prstGeom>
        </p:spPr>
      </p:pic>
      <p:sp>
        <p:nvSpPr>
          <p:cNvPr id="4" name="Rectangle 3"/>
          <p:cNvSpPr/>
          <p:nvPr userDrawn="1"/>
        </p:nvSpPr>
        <p:spPr>
          <a:xfrm>
            <a:off x="447" y="2141260"/>
            <a:ext cx="9143553" cy="1777862"/>
          </a:xfrm>
          <a:prstGeom prst="rect">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87">
              <a:latin typeface="Nunito" pitchFamily="2" charset="77"/>
            </a:endParaRPr>
          </a:p>
        </p:txBody>
      </p:sp>
      <p:cxnSp>
        <p:nvCxnSpPr>
          <p:cNvPr id="7" name="Straight Connector 6">
            <a:extLst>
              <a:ext uri="{FF2B5EF4-FFF2-40B4-BE49-F238E27FC236}">
                <a16:creationId xmlns:a16="http://schemas.microsoft.com/office/drawing/2014/main" id="{A09DB1A7-5A42-034B-9CED-3157F5AF655E}"/>
              </a:ext>
            </a:extLst>
          </p:cNvPr>
          <p:cNvCxnSpPr>
            <a:cxnSpLocks/>
          </p:cNvCxnSpPr>
          <p:nvPr userDrawn="1"/>
        </p:nvCxnSpPr>
        <p:spPr>
          <a:xfrm>
            <a:off x="4504557" y="2499741"/>
            <a:ext cx="0" cy="1050800"/>
          </a:xfrm>
          <a:prstGeom prst="line">
            <a:avLst/>
          </a:prstGeom>
          <a:ln w="38100" cap="rnd">
            <a:solidFill>
              <a:schemeClr val="bg1"/>
            </a:solidFill>
          </a:ln>
        </p:spPr>
        <p:style>
          <a:lnRef idx="1">
            <a:schemeClr val="accent1"/>
          </a:lnRef>
          <a:fillRef idx="0">
            <a:schemeClr val="accent1"/>
          </a:fillRef>
          <a:effectRef idx="0">
            <a:schemeClr val="accent1"/>
          </a:effectRef>
          <a:fontRef idx="minor">
            <a:schemeClr val="tx1"/>
          </a:fontRef>
        </p:style>
      </p:cxnSp>
      <p:sp>
        <p:nvSpPr>
          <p:cNvPr id="8" name="Title 1">
            <a:extLst>
              <a:ext uri="{FF2B5EF4-FFF2-40B4-BE49-F238E27FC236}">
                <a16:creationId xmlns:a16="http://schemas.microsoft.com/office/drawing/2014/main" id="{1D0D492A-0988-2540-8F95-4D86C1EA1F6C}"/>
              </a:ext>
            </a:extLst>
          </p:cNvPr>
          <p:cNvSpPr>
            <a:spLocks noGrp="1"/>
          </p:cNvSpPr>
          <p:nvPr>
            <p:ph type="title"/>
          </p:nvPr>
        </p:nvSpPr>
        <p:spPr>
          <a:xfrm>
            <a:off x="4839352" y="2499741"/>
            <a:ext cx="3854090" cy="1050799"/>
          </a:xfrm>
        </p:spPr>
        <p:txBody>
          <a:bodyPr>
            <a:normAutofit/>
          </a:bodyPr>
          <a:lstStyle>
            <a:lvl1pPr>
              <a:defRPr sz="2475">
                <a:solidFill>
                  <a:schemeClr val="bg1"/>
                </a:solidFill>
                <a:latin typeface="Nunito" pitchFamily="2" charset="77"/>
              </a:defRPr>
            </a:lvl1pPr>
          </a:lstStyle>
          <a:p>
            <a:endParaRPr lang="en-US"/>
          </a:p>
        </p:txBody>
      </p:sp>
      <p:pic>
        <p:nvPicPr>
          <p:cNvPr id="9" name="Picture 8">
            <a:extLst>
              <a:ext uri="{FF2B5EF4-FFF2-40B4-BE49-F238E27FC236}">
                <a16:creationId xmlns:a16="http://schemas.microsoft.com/office/drawing/2014/main" id="{16C6956B-8690-824B-BDA0-1D2A44F3294F}"/>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336679" y="2704090"/>
            <a:ext cx="833084" cy="520729"/>
          </a:xfrm>
          <a:prstGeom prst="rect">
            <a:avLst/>
          </a:prstGeom>
        </p:spPr>
      </p:pic>
      <p:sp>
        <p:nvSpPr>
          <p:cNvPr id="11" name="TextBox 10">
            <a:extLst>
              <a:ext uri="{FF2B5EF4-FFF2-40B4-BE49-F238E27FC236}">
                <a16:creationId xmlns:a16="http://schemas.microsoft.com/office/drawing/2014/main" id="{0E30A6C8-6ED3-CA44-BC91-6F46E26A0CB0}"/>
              </a:ext>
            </a:extLst>
          </p:cNvPr>
          <p:cNvSpPr txBox="1"/>
          <p:nvPr userDrawn="1"/>
        </p:nvSpPr>
        <p:spPr>
          <a:xfrm>
            <a:off x="2667538" y="2592827"/>
            <a:ext cx="437164" cy="853952"/>
          </a:xfrm>
          <a:prstGeom prst="rect">
            <a:avLst/>
          </a:prstGeom>
          <a:noFill/>
        </p:spPr>
        <p:txBody>
          <a:bodyPr wrap="square" rtlCol="0">
            <a:spAutoFit/>
          </a:bodyPr>
          <a:lstStyle/>
          <a:p>
            <a:r>
              <a:rPr lang="en-US" sz="4949" b="0" i="0">
                <a:solidFill>
                  <a:schemeClr val="bg1"/>
                </a:solidFill>
                <a:latin typeface="Nunito" pitchFamily="2" charset="77"/>
                <a:cs typeface="Arial" panose="020B0604020202020204" pitchFamily="34" charset="0"/>
              </a:rPr>
              <a:t>+</a:t>
            </a:r>
          </a:p>
        </p:txBody>
      </p:sp>
      <p:pic>
        <p:nvPicPr>
          <p:cNvPr id="14" name="Picture 13">
            <a:extLst>
              <a:ext uri="{FF2B5EF4-FFF2-40B4-BE49-F238E27FC236}">
                <a16:creationId xmlns:a16="http://schemas.microsoft.com/office/drawing/2014/main" id="{C5C4E974-396F-6240-BD0C-35D21DA28B04}"/>
              </a:ext>
            </a:extLst>
          </p:cNvPr>
          <p:cNvPicPr>
            <a:picLocks noChangeAspect="1"/>
          </p:cNvPicPr>
          <p:nvPr userDrawn="1"/>
        </p:nvPicPr>
        <p:blipFill>
          <a:blip r:embed="rId4"/>
          <a:stretch>
            <a:fillRect/>
          </a:stretch>
        </p:blipFill>
        <p:spPr>
          <a:xfrm>
            <a:off x="414744" y="2825402"/>
            <a:ext cx="2101020" cy="388801"/>
          </a:xfrm>
          <a:prstGeom prst="rect">
            <a:avLst/>
          </a:prstGeom>
        </p:spPr>
      </p:pic>
    </p:spTree>
    <p:extLst>
      <p:ext uri="{BB962C8B-B14F-4D97-AF65-F5344CB8AC3E}">
        <p14:creationId xmlns:p14="http://schemas.microsoft.com/office/powerpoint/2010/main" val="13853418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ue sidebar">
    <p:spTree>
      <p:nvGrpSpPr>
        <p:cNvPr id="1" name=""/>
        <p:cNvGrpSpPr/>
        <p:nvPr/>
      </p:nvGrpSpPr>
      <p:grpSpPr>
        <a:xfrm>
          <a:off x="0" y="0"/>
          <a:ext cx="0" cy="0"/>
          <a:chOff x="0" y="0"/>
          <a:chExt cx="0" cy="0"/>
        </a:xfrm>
      </p:grpSpPr>
      <p:sp>
        <p:nvSpPr>
          <p:cNvPr id="5" name="Rectangle 4"/>
          <p:cNvSpPr/>
          <p:nvPr userDrawn="1"/>
        </p:nvSpPr>
        <p:spPr>
          <a:xfrm>
            <a:off x="6322341" y="1"/>
            <a:ext cx="2821659" cy="5072552"/>
          </a:xfrm>
          <a:prstGeom prst="rect">
            <a:avLst/>
          </a:prstGeom>
          <a:gradFill>
            <a:gsLst>
              <a:gs pos="0">
                <a:srgbClr val="58C0F5"/>
              </a:gs>
              <a:gs pos="100000">
                <a:srgbClr val="399FDA"/>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87"/>
          </a:p>
        </p:txBody>
      </p:sp>
      <p:sp>
        <p:nvSpPr>
          <p:cNvPr id="2" name="Title 1"/>
          <p:cNvSpPr>
            <a:spLocks noGrp="1"/>
          </p:cNvSpPr>
          <p:nvPr>
            <p:ph type="title" hasCustomPrompt="1"/>
          </p:nvPr>
        </p:nvSpPr>
        <p:spPr>
          <a:xfrm>
            <a:off x="582935" y="326784"/>
            <a:ext cx="3620477" cy="744275"/>
          </a:xfrm>
        </p:spPr>
        <p:txBody>
          <a:bodyPr/>
          <a:lstStyle>
            <a:lvl1pPr>
              <a:defRPr>
                <a:solidFill>
                  <a:schemeClr val="tx2"/>
                </a:solidFill>
              </a:defRPr>
            </a:lvl1pPr>
          </a:lstStyle>
          <a:p>
            <a:r>
              <a:rPr lang="en-US"/>
              <a:t>Click to edit slide title</a:t>
            </a:r>
          </a:p>
        </p:txBody>
      </p:sp>
      <p:sp>
        <p:nvSpPr>
          <p:cNvPr id="3" name="Slide Number Placeholder 2"/>
          <p:cNvSpPr>
            <a:spLocks noGrp="1"/>
          </p:cNvSpPr>
          <p:nvPr>
            <p:ph type="sldNum" sz="quarter" idx="10"/>
          </p:nvPr>
        </p:nvSpPr>
        <p:spPr/>
        <p:txBody>
          <a:bodyPr/>
          <a:lstStyle/>
          <a:p>
            <a:fld id="{95189276-0318-4A4B-8226-0E5FFD1F6F7C}" type="slidenum">
              <a:rPr lang="en-US" smtClean="0"/>
              <a:pPr/>
              <a:t>‹#›</a:t>
            </a:fld>
            <a:endParaRPr lang="en-US"/>
          </a:p>
        </p:txBody>
      </p:sp>
      <p:cxnSp>
        <p:nvCxnSpPr>
          <p:cNvPr id="6" name="Straight Connector 5">
            <a:extLst>
              <a:ext uri="{FF2B5EF4-FFF2-40B4-BE49-F238E27FC236}">
                <a16:creationId xmlns:a16="http://schemas.microsoft.com/office/drawing/2014/main" id="{BF45F493-B969-1648-ADE2-031C1490FD6D}"/>
              </a:ext>
            </a:extLst>
          </p:cNvPr>
          <p:cNvCxnSpPr/>
          <p:nvPr userDrawn="1"/>
        </p:nvCxnSpPr>
        <p:spPr>
          <a:xfrm>
            <a:off x="480545" y="452199"/>
            <a:ext cx="0" cy="483489"/>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9EBC75D1-4BBD-DB42-BB8A-44BF831CF952}"/>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8010933" y="4669427"/>
            <a:ext cx="452377" cy="279406"/>
          </a:xfrm>
          <a:prstGeom prst="rect">
            <a:avLst/>
          </a:prstGeom>
        </p:spPr>
      </p:pic>
    </p:spTree>
    <p:extLst>
      <p:ext uri="{BB962C8B-B14F-4D97-AF65-F5344CB8AC3E}">
        <p14:creationId xmlns:p14="http://schemas.microsoft.com/office/powerpoint/2010/main" val="6223211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lue Header 3 Column with Icons">
    <p:spTree>
      <p:nvGrpSpPr>
        <p:cNvPr id="1" name=""/>
        <p:cNvGrpSpPr/>
        <p:nvPr/>
      </p:nvGrpSpPr>
      <p:grpSpPr>
        <a:xfrm>
          <a:off x="0" y="0"/>
          <a:ext cx="0" cy="0"/>
          <a:chOff x="0" y="0"/>
          <a:chExt cx="0" cy="0"/>
        </a:xfrm>
      </p:grpSpPr>
      <p:sp>
        <p:nvSpPr>
          <p:cNvPr id="10" name="Rectangle 9"/>
          <p:cNvSpPr/>
          <p:nvPr userDrawn="1"/>
        </p:nvSpPr>
        <p:spPr>
          <a:xfrm>
            <a:off x="447" y="-1"/>
            <a:ext cx="9143553" cy="1388745"/>
          </a:xfrm>
          <a:prstGeom prst="rect">
            <a:avLst/>
          </a:prstGeom>
          <a:gradFill>
            <a:gsLst>
              <a:gs pos="0">
                <a:srgbClr val="58C0F5"/>
              </a:gs>
              <a:gs pos="100000">
                <a:srgbClr val="399FDA"/>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87"/>
          </a:p>
        </p:txBody>
      </p:sp>
      <p:sp>
        <p:nvSpPr>
          <p:cNvPr id="2" name="Title 1"/>
          <p:cNvSpPr>
            <a:spLocks noGrp="1"/>
          </p:cNvSpPr>
          <p:nvPr>
            <p:ph type="title" hasCustomPrompt="1"/>
          </p:nvPr>
        </p:nvSpPr>
        <p:spPr>
          <a:xfrm>
            <a:off x="582934" y="201835"/>
            <a:ext cx="3228598" cy="994173"/>
          </a:xfrm>
        </p:spPr>
        <p:txBody>
          <a:bodyPr/>
          <a:lstStyle>
            <a:lvl1pPr>
              <a:defRPr>
                <a:solidFill>
                  <a:schemeClr val="bg1"/>
                </a:solidFill>
              </a:defRPr>
            </a:lvl1pPr>
          </a:lstStyle>
          <a:p>
            <a:r>
              <a:rPr lang="en-US"/>
              <a:t>Click to edit slide title</a:t>
            </a:r>
          </a:p>
        </p:txBody>
      </p:sp>
      <p:sp>
        <p:nvSpPr>
          <p:cNvPr id="5" name="Slide Number Placeholder 4"/>
          <p:cNvSpPr>
            <a:spLocks noGrp="1"/>
          </p:cNvSpPr>
          <p:nvPr>
            <p:ph type="sldNum" sz="quarter" idx="12"/>
          </p:nvPr>
        </p:nvSpPr>
        <p:spPr/>
        <p:txBody>
          <a:bodyPr/>
          <a:lstStyle/>
          <a:p>
            <a:fld id="{95189276-0318-4A4B-8226-0E5FFD1F6F7C}" type="slidenum">
              <a:rPr lang="en-US" smtClean="0"/>
              <a:t>‹#›</a:t>
            </a:fld>
            <a:endParaRPr lang="en-US"/>
          </a:p>
        </p:txBody>
      </p:sp>
      <p:cxnSp>
        <p:nvCxnSpPr>
          <p:cNvPr id="7" name="Straight Connector 6"/>
          <p:cNvCxnSpPr/>
          <p:nvPr userDrawn="1"/>
        </p:nvCxnSpPr>
        <p:spPr>
          <a:xfrm>
            <a:off x="480545" y="452199"/>
            <a:ext cx="0" cy="483489"/>
          </a:xfrm>
          <a:prstGeom prst="line">
            <a:avLst/>
          </a:prstGeom>
          <a:ln w="38100" cap="rnd">
            <a:solidFill>
              <a:schemeClr val="bg1"/>
            </a:solidFill>
          </a:ln>
        </p:spPr>
        <p:style>
          <a:lnRef idx="1">
            <a:schemeClr val="accent1"/>
          </a:lnRef>
          <a:fillRef idx="0">
            <a:schemeClr val="accent1"/>
          </a:fillRef>
          <a:effectRef idx="0">
            <a:schemeClr val="accent1"/>
          </a:effectRef>
          <a:fontRef idx="minor">
            <a:schemeClr val="tx1"/>
          </a:fontRef>
        </p:style>
      </p:cxnSp>
      <p:sp>
        <p:nvSpPr>
          <p:cNvPr id="9" name="Text Placeholder 8"/>
          <p:cNvSpPr>
            <a:spLocks noGrp="1"/>
          </p:cNvSpPr>
          <p:nvPr>
            <p:ph type="body" sz="quarter" idx="13"/>
          </p:nvPr>
        </p:nvSpPr>
        <p:spPr>
          <a:xfrm>
            <a:off x="3811533" y="201835"/>
            <a:ext cx="4853639" cy="994172"/>
          </a:xfrm>
        </p:spPr>
        <p:txBody>
          <a:bodyPr anchor="ctr">
            <a:normAutofit/>
          </a:bodyPr>
          <a:lstStyle>
            <a:lvl1pPr marL="0" indent="0">
              <a:lnSpc>
                <a:spcPct val="100000"/>
              </a:lnSpc>
              <a:buNone/>
              <a:defRPr sz="1125">
                <a:solidFill>
                  <a:schemeClr val="bg1"/>
                </a:solidFill>
              </a:defRPr>
            </a:lvl1pPr>
            <a:lvl2pPr marL="342831" indent="0">
              <a:lnSpc>
                <a:spcPct val="100000"/>
              </a:lnSpc>
              <a:buNone/>
              <a:defRPr>
                <a:solidFill>
                  <a:schemeClr val="bg1"/>
                </a:solidFill>
              </a:defRPr>
            </a:lvl2pPr>
            <a:lvl3pPr marL="685661" indent="0">
              <a:lnSpc>
                <a:spcPct val="100000"/>
              </a:lnSpc>
              <a:buNone/>
              <a:defRPr>
                <a:solidFill>
                  <a:schemeClr val="bg1"/>
                </a:solidFill>
              </a:defRPr>
            </a:lvl3pPr>
            <a:lvl4pPr marL="1028492" indent="0">
              <a:lnSpc>
                <a:spcPct val="100000"/>
              </a:lnSpc>
              <a:buNone/>
              <a:defRPr>
                <a:solidFill>
                  <a:schemeClr val="bg1"/>
                </a:solidFill>
              </a:defRPr>
            </a:lvl4pPr>
            <a:lvl5pPr marL="1371322" indent="0">
              <a:lnSpc>
                <a:spcPct val="100000"/>
              </a:lnSpc>
              <a:buNone/>
              <a:defRPr>
                <a:solidFill>
                  <a:schemeClr val="bg1"/>
                </a:solidFill>
              </a:defRPr>
            </a:lvl5pPr>
          </a:lstStyle>
          <a:p>
            <a:pPr lvl="0"/>
            <a:r>
              <a:rPr lang="en-US"/>
              <a:t>Click to edit Master text styles</a:t>
            </a:r>
          </a:p>
        </p:txBody>
      </p:sp>
      <p:cxnSp>
        <p:nvCxnSpPr>
          <p:cNvPr id="24" name="Straight Connector 23"/>
          <p:cNvCxnSpPr/>
          <p:nvPr userDrawn="1"/>
        </p:nvCxnSpPr>
        <p:spPr>
          <a:xfrm>
            <a:off x="2883451" y="2930747"/>
            <a:ext cx="0" cy="1615741"/>
          </a:xfrm>
          <a:prstGeom prst="line">
            <a:avLst/>
          </a:prstGeom>
          <a:ln w="38100" cap="rnd">
            <a:solidFill>
              <a:srgbClr val="CCCCCC"/>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userDrawn="1"/>
        </p:nvCxnSpPr>
        <p:spPr>
          <a:xfrm>
            <a:off x="5758471" y="2930747"/>
            <a:ext cx="0" cy="1615741"/>
          </a:xfrm>
          <a:prstGeom prst="line">
            <a:avLst/>
          </a:prstGeom>
          <a:ln w="38100" cap="rnd">
            <a:solidFill>
              <a:srgbClr val="CCCCCC"/>
            </a:solidFill>
          </a:ln>
        </p:spPr>
        <p:style>
          <a:lnRef idx="1">
            <a:schemeClr val="accent1"/>
          </a:lnRef>
          <a:fillRef idx="0">
            <a:schemeClr val="accent1"/>
          </a:fillRef>
          <a:effectRef idx="0">
            <a:schemeClr val="accent1"/>
          </a:effectRef>
          <a:fontRef idx="minor">
            <a:schemeClr val="tx1"/>
          </a:fontRef>
        </p:style>
      </p:cxnSp>
      <p:sp>
        <p:nvSpPr>
          <p:cNvPr id="26" name="Picture Placeholder 4"/>
          <p:cNvSpPr>
            <a:spLocks noGrp="1"/>
          </p:cNvSpPr>
          <p:nvPr>
            <p:ph type="pic" sz="quarter" idx="15" hasCustomPrompt="1"/>
          </p:nvPr>
        </p:nvSpPr>
        <p:spPr>
          <a:xfrm>
            <a:off x="582935" y="1767379"/>
            <a:ext cx="585730" cy="585788"/>
          </a:xfrm>
        </p:spPr>
        <p:txBody>
          <a:bodyPr/>
          <a:lstStyle/>
          <a:p>
            <a:r>
              <a:rPr lang="en-US"/>
              <a:t>Picture</a:t>
            </a:r>
          </a:p>
        </p:txBody>
      </p:sp>
      <p:sp>
        <p:nvSpPr>
          <p:cNvPr id="27" name="Picture Placeholder 4"/>
          <p:cNvSpPr>
            <a:spLocks noGrp="1"/>
          </p:cNvSpPr>
          <p:nvPr>
            <p:ph type="pic" sz="quarter" idx="16" hasCustomPrompt="1"/>
          </p:nvPr>
        </p:nvSpPr>
        <p:spPr>
          <a:xfrm>
            <a:off x="3404020" y="1767379"/>
            <a:ext cx="585730" cy="585788"/>
          </a:xfrm>
        </p:spPr>
        <p:txBody>
          <a:bodyPr/>
          <a:lstStyle/>
          <a:p>
            <a:r>
              <a:rPr lang="en-US"/>
              <a:t>Picture</a:t>
            </a:r>
          </a:p>
        </p:txBody>
      </p:sp>
      <p:sp>
        <p:nvSpPr>
          <p:cNvPr id="28" name="Picture Placeholder 4"/>
          <p:cNvSpPr>
            <a:spLocks noGrp="1"/>
          </p:cNvSpPr>
          <p:nvPr>
            <p:ph type="pic" sz="quarter" idx="17" hasCustomPrompt="1"/>
          </p:nvPr>
        </p:nvSpPr>
        <p:spPr>
          <a:xfrm>
            <a:off x="6217542" y="1767379"/>
            <a:ext cx="585730" cy="585788"/>
          </a:xfrm>
        </p:spPr>
        <p:txBody>
          <a:bodyPr/>
          <a:lstStyle/>
          <a:p>
            <a:r>
              <a:rPr lang="en-US"/>
              <a:t>Picture</a:t>
            </a:r>
          </a:p>
        </p:txBody>
      </p:sp>
      <p:sp>
        <p:nvSpPr>
          <p:cNvPr id="29" name="Text Placeholder 38"/>
          <p:cNvSpPr>
            <a:spLocks noGrp="1"/>
          </p:cNvSpPr>
          <p:nvPr>
            <p:ph type="body" sz="quarter" idx="22"/>
          </p:nvPr>
        </p:nvSpPr>
        <p:spPr>
          <a:xfrm>
            <a:off x="582935" y="2476815"/>
            <a:ext cx="2131894" cy="416281"/>
          </a:xfrm>
        </p:spPr>
        <p:txBody>
          <a:bodyPr>
            <a:noAutofit/>
          </a:bodyPr>
          <a:lstStyle>
            <a:lvl1pPr marL="0" indent="0">
              <a:buNone/>
              <a:defRPr sz="1575" b="1" i="0">
                <a:solidFill>
                  <a:schemeClr val="tx2"/>
                </a:solidFill>
                <a:latin typeface="Arial" charset="0"/>
                <a:ea typeface="Arial" charset="0"/>
                <a:cs typeface="Arial" charset="0"/>
              </a:defRPr>
            </a:lvl1pPr>
          </a:lstStyle>
          <a:p>
            <a:pPr lvl="0"/>
            <a:r>
              <a:rPr lang="en-US"/>
              <a:t>Click to edit Master text styles</a:t>
            </a:r>
          </a:p>
        </p:txBody>
      </p:sp>
      <p:sp>
        <p:nvSpPr>
          <p:cNvPr id="33" name="Text Placeholder 11"/>
          <p:cNvSpPr>
            <a:spLocks noGrp="1"/>
          </p:cNvSpPr>
          <p:nvPr>
            <p:ph type="body" sz="quarter" idx="18"/>
          </p:nvPr>
        </p:nvSpPr>
        <p:spPr>
          <a:xfrm>
            <a:off x="582935" y="3033862"/>
            <a:ext cx="2131894" cy="1512627"/>
          </a:xfrm>
        </p:spPr>
        <p:txBody>
          <a:bodyPr>
            <a:normAutofit/>
          </a:bodyPr>
          <a:lstStyle>
            <a:lvl1pPr marL="119989" indent="-119989" algn="l" defTabSz="685661" rtl="0" eaLnBrk="1" latinLnBrk="0" hangingPunct="1">
              <a:lnSpc>
                <a:spcPct val="100000"/>
              </a:lnSpc>
              <a:spcBef>
                <a:spcPts val="900"/>
              </a:spcBef>
              <a:buFont typeface="Arial" panose="020B0604020202020204" pitchFamily="34" charset="0"/>
              <a:buChar char="•"/>
              <a:defRPr lang="en-US" sz="1012" kern="1200" dirty="0" smtClean="0">
                <a:solidFill>
                  <a:schemeClr val="tx2"/>
                </a:solidFill>
                <a:latin typeface="Arial" panose="020B0604020202020204" pitchFamily="34" charset="0"/>
                <a:ea typeface="Arial" panose="020B0604020202020204" pitchFamily="34" charset="0"/>
                <a:cs typeface="Arial" panose="020B0604020202020204" pitchFamily="34" charset="0"/>
              </a:defRPr>
            </a:lvl1pPr>
            <a:lvl2pPr marL="119989" indent="-119989" algn="l" defTabSz="685661" rtl="0" eaLnBrk="1" latinLnBrk="0" hangingPunct="1">
              <a:lnSpc>
                <a:spcPct val="100000"/>
              </a:lnSpc>
              <a:spcBef>
                <a:spcPts val="900"/>
              </a:spcBef>
              <a:buFont typeface="Arial" panose="020B0604020202020204" pitchFamily="34" charset="0"/>
              <a:buChar char="•"/>
              <a:defRPr lang="en-US" sz="1012" kern="1200" dirty="0" smtClean="0">
                <a:solidFill>
                  <a:schemeClr val="tx2"/>
                </a:solidFill>
                <a:latin typeface="Arial" panose="020B0604020202020204" pitchFamily="34" charset="0"/>
                <a:ea typeface="Arial" panose="020B0604020202020204" pitchFamily="34" charset="0"/>
                <a:cs typeface="Arial" panose="020B0604020202020204" pitchFamily="34" charset="0"/>
              </a:defRPr>
            </a:lvl2pPr>
            <a:lvl3pPr marL="119989" indent="-119989" algn="l" defTabSz="685661" rtl="0" eaLnBrk="1" latinLnBrk="0" hangingPunct="1">
              <a:lnSpc>
                <a:spcPct val="100000"/>
              </a:lnSpc>
              <a:spcBef>
                <a:spcPts val="900"/>
              </a:spcBef>
              <a:buFont typeface="Arial" panose="020B0604020202020204" pitchFamily="34" charset="0"/>
              <a:buChar char="•"/>
              <a:defRPr lang="en-US" sz="1012" kern="1200" dirty="0" smtClean="0">
                <a:solidFill>
                  <a:schemeClr val="tx2"/>
                </a:solidFill>
                <a:latin typeface="Arial" panose="020B0604020202020204" pitchFamily="34" charset="0"/>
                <a:ea typeface="Arial" panose="020B0604020202020204" pitchFamily="34" charset="0"/>
                <a:cs typeface="Arial" panose="020B0604020202020204" pitchFamily="34" charset="0"/>
              </a:defRPr>
            </a:lvl3pPr>
            <a:lvl4pPr marL="119989" indent="-119989" algn="l" defTabSz="685661" rtl="0" eaLnBrk="1" latinLnBrk="0" hangingPunct="1">
              <a:lnSpc>
                <a:spcPct val="100000"/>
              </a:lnSpc>
              <a:spcBef>
                <a:spcPts val="900"/>
              </a:spcBef>
              <a:buFont typeface="Arial" panose="020B0604020202020204" pitchFamily="34" charset="0"/>
              <a:buChar char="•"/>
              <a:defRPr lang="en-US" sz="1012" kern="1200" dirty="0" smtClean="0">
                <a:solidFill>
                  <a:schemeClr val="tx2"/>
                </a:solidFill>
                <a:latin typeface="Arial" panose="020B0604020202020204" pitchFamily="34" charset="0"/>
                <a:ea typeface="Arial" panose="020B0604020202020204" pitchFamily="34" charset="0"/>
                <a:cs typeface="Arial" panose="020B0604020202020204" pitchFamily="34" charset="0"/>
              </a:defRPr>
            </a:lvl4pPr>
            <a:lvl5pPr marL="119989" indent="-119989" algn="l" defTabSz="685661" rtl="0" eaLnBrk="1" latinLnBrk="0" hangingPunct="1">
              <a:lnSpc>
                <a:spcPct val="100000"/>
              </a:lnSpc>
              <a:spcBef>
                <a:spcPts val="900"/>
              </a:spcBef>
              <a:buFont typeface="Arial" panose="020B0604020202020204" pitchFamily="34" charset="0"/>
              <a:buChar char="•"/>
              <a:defRPr lang="en-US" sz="1012" kern="1200" dirty="0">
                <a:solidFill>
                  <a:schemeClr val="tx2"/>
                </a:solidFill>
                <a:latin typeface="Arial" panose="020B0604020202020204" pitchFamily="34" charset="0"/>
                <a:ea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4" name="Text Placeholder 38"/>
          <p:cNvSpPr>
            <a:spLocks noGrp="1"/>
          </p:cNvSpPr>
          <p:nvPr>
            <p:ph type="body" sz="quarter" idx="23"/>
          </p:nvPr>
        </p:nvSpPr>
        <p:spPr>
          <a:xfrm>
            <a:off x="3415799" y="2476815"/>
            <a:ext cx="2131894" cy="416281"/>
          </a:xfrm>
        </p:spPr>
        <p:txBody>
          <a:bodyPr>
            <a:noAutofit/>
          </a:bodyPr>
          <a:lstStyle>
            <a:lvl1pPr marL="0" indent="0">
              <a:buNone/>
              <a:defRPr sz="1575" b="1" i="0">
                <a:solidFill>
                  <a:schemeClr val="tx2"/>
                </a:solidFill>
                <a:latin typeface="Arial" charset="0"/>
                <a:ea typeface="Arial" charset="0"/>
                <a:cs typeface="Arial" charset="0"/>
              </a:defRPr>
            </a:lvl1pPr>
          </a:lstStyle>
          <a:p>
            <a:pPr lvl="0"/>
            <a:r>
              <a:rPr lang="en-US"/>
              <a:t>Click to edit Master text styles</a:t>
            </a:r>
          </a:p>
        </p:txBody>
      </p:sp>
      <p:sp>
        <p:nvSpPr>
          <p:cNvPr id="35" name="Text Placeholder 11"/>
          <p:cNvSpPr>
            <a:spLocks noGrp="1"/>
          </p:cNvSpPr>
          <p:nvPr>
            <p:ph type="body" sz="quarter" idx="24"/>
          </p:nvPr>
        </p:nvSpPr>
        <p:spPr>
          <a:xfrm>
            <a:off x="3415799" y="3033862"/>
            <a:ext cx="2131894" cy="1512627"/>
          </a:xfrm>
        </p:spPr>
        <p:txBody>
          <a:bodyPr>
            <a:normAutofit/>
          </a:bodyPr>
          <a:lstStyle>
            <a:lvl1pPr marL="119989" indent="-119989" algn="l" defTabSz="685661" rtl="0" eaLnBrk="1" latinLnBrk="0" hangingPunct="1">
              <a:lnSpc>
                <a:spcPct val="100000"/>
              </a:lnSpc>
              <a:spcBef>
                <a:spcPts val="900"/>
              </a:spcBef>
              <a:buFont typeface="Arial" panose="020B0604020202020204" pitchFamily="34" charset="0"/>
              <a:buChar char="•"/>
              <a:defRPr lang="en-US" sz="1012" kern="1200" dirty="0" smtClean="0">
                <a:solidFill>
                  <a:schemeClr val="tx2"/>
                </a:solidFill>
                <a:latin typeface="Arial" panose="020B0604020202020204" pitchFamily="34" charset="0"/>
                <a:ea typeface="Arial" panose="020B0604020202020204" pitchFamily="34" charset="0"/>
                <a:cs typeface="Arial" panose="020B0604020202020204" pitchFamily="34" charset="0"/>
              </a:defRPr>
            </a:lvl1pPr>
            <a:lvl2pPr marL="119989" indent="-119989" algn="l" defTabSz="685661" rtl="0" eaLnBrk="1" latinLnBrk="0" hangingPunct="1">
              <a:lnSpc>
                <a:spcPct val="100000"/>
              </a:lnSpc>
              <a:spcBef>
                <a:spcPts val="900"/>
              </a:spcBef>
              <a:buFont typeface="Arial" panose="020B0604020202020204" pitchFamily="34" charset="0"/>
              <a:buChar char="•"/>
              <a:defRPr lang="en-US" sz="1012" kern="1200" dirty="0" smtClean="0">
                <a:solidFill>
                  <a:schemeClr val="tx2"/>
                </a:solidFill>
                <a:latin typeface="Arial" panose="020B0604020202020204" pitchFamily="34" charset="0"/>
                <a:ea typeface="Arial" panose="020B0604020202020204" pitchFamily="34" charset="0"/>
                <a:cs typeface="Arial" panose="020B0604020202020204" pitchFamily="34" charset="0"/>
              </a:defRPr>
            </a:lvl2pPr>
            <a:lvl3pPr marL="119989" indent="-119989" algn="l" defTabSz="685661" rtl="0" eaLnBrk="1" latinLnBrk="0" hangingPunct="1">
              <a:lnSpc>
                <a:spcPct val="100000"/>
              </a:lnSpc>
              <a:spcBef>
                <a:spcPts val="900"/>
              </a:spcBef>
              <a:buFont typeface="Arial" panose="020B0604020202020204" pitchFamily="34" charset="0"/>
              <a:buChar char="•"/>
              <a:defRPr lang="en-US" sz="1012" kern="1200" dirty="0" smtClean="0">
                <a:solidFill>
                  <a:schemeClr val="tx2"/>
                </a:solidFill>
                <a:latin typeface="Arial" panose="020B0604020202020204" pitchFamily="34" charset="0"/>
                <a:ea typeface="Arial" panose="020B0604020202020204" pitchFamily="34" charset="0"/>
                <a:cs typeface="Arial" panose="020B0604020202020204" pitchFamily="34" charset="0"/>
              </a:defRPr>
            </a:lvl3pPr>
            <a:lvl4pPr marL="119989" indent="-119989" algn="l" defTabSz="685661" rtl="0" eaLnBrk="1" latinLnBrk="0" hangingPunct="1">
              <a:lnSpc>
                <a:spcPct val="100000"/>
              </a:lnSpc>
              <a:spcBef>
                <a:spcPts val="900"/>
              </a:spcBef>
              <a:buFont typeface="Arial" panose="020B0604020202020204" pitchFamily="34" charset="0"/>
              <a:buChar char="•"/>
              <a:defRPr lang="en-US" sz="1012" kern="1200" dirty="0" smtClean="0">
                <a:solidFill>
                  <a:schemeClr val="tx2"/>
                </a:solidFill>
                <a:latin typeface="Arial" panose="020B0604020202020204" pitchFamily="34" charset="0"/>
                <a:ea typeface="Arial" panose="020B0604020202020204" pitchFamily="34" charset="0"/>
                <a:cs typeface="Arial" panose="020B0604020202020204" pitchFamily="34" charset="0"/>
              </a:defRPr>
            </a:lvl4pPr>
            <a:lvl5pPr marL="119989" indent="-119989" algn="l" defTabSz="685661" rtl="0" eaLnBrk="1" latinLnBrk="0" hangingPunct="1">
              <a:lnSpc>
                <a:spcPct val="100000"/>
              </a:lnSpc>
              <a:spcBef>
                <a:spcPts val="900"/>
              </a:spcBef>
              <a:buFont typeface="Arial" panose="020B0604020202020204" pitchFamily="34" charset="0"/>
              <a:buChar char="•"/>
              <a:defRPr lang="en-US" sz="1012" kern="1200" dirty="0">
                <a:solidFill>
                  <a:schemeClr val="tx2"/>
                </a:solidFill>
                <a:latin typeface="Arial" panose="020B0604020202020204" pitchFamily="34" charset="0"/>
                <a:ea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9" name="Text Placeholder 38"/>
          <p:cNvSpPr>
            <a:spLocks noGrp="1"/>
          </p:cNvSpPr>
          <p:nvPr>
            <p:ph type="body" sz="quarter" idx="25"/>
          </p:nvPr>
        </p:nvSpPr>
        <p:spPr>
          <a:xfrm>
            <a:off x="6257095" y="2476815"/>
            <a:ext cx="2131894" cy="416281"/>
          </a:xfrm>
        </p:spPr>
        <p:txBody>
          <a:bodyPr>
            <a:noAutofit/>
          </a:bodyPr>
          <a:lstStyle>
            <a:lvl1pPr marL="0" indent="0">
              <a:buNone/>
              <a:defRPr sz="1575" b="1" i="0">
                <a:solidFill>
                  <a:schemeClr val="tx2"/>
                </a:solidFill>
                <a:latin typeface="Arial" charset="0"/>
                <a:ea typeface="Arial" charset="0"/>
                <a:cs typeface="Arial" charset="0"/>
              </a:defRPr>
            </a:lvl1pPr>
          </a:lstStyle>
          <a:p>
            <a:pPr lvl="0"/>
            <a:r>
              <a:rPr lang="en-US"/>
              <a:t>Click to edit Master text styles</a:t>
            </a:r>
          </a:p>
        </p:txBody>
      </p:sp>
      <p:sp>
        <p:nvSpPr>
          <p:cNvPr id="40" name="Text Placeholder 11"/>
          <p:cNvSpPr>
            <a:spLocks noGrp="1"/>
          </p:cNvSpPr>
          <p:nvPr>
            <p:ph type="body" sz="quarter" idx="26"/>
          </p:nvPr>
        </p:nvSpPr>
        <p:spPr>
          <a:xfrm>
            <a:off x="6257095" y="3033862"/>
            <a:ext cx="2131894" cy="1512627"/>
          </a:xfrm>
        </p:spPr>
        <p:txBody>
          <a:bodyPr>
            <a:normAutofit/>
          </a:bodyPr>
          <a:lstStyle>
            <a:lvl1pPr marL="119989" indent="-119989" algn="l" defTabSz="685661" rtl="0" eaLnBrk="1" latinLnBrk="0" hangingPunct="1">
              <a:lnSpc>
                <a:spcPct val="100000"/>
              </a:lnSpc>
              <a:spcBef>
                <a:spcPts val="900"/>
              </a:spcBef>
              <a:buFont typeface="Arial" panose="020B0604020202020204" pitchFamily="34" charset="0"/>
              <a:buChar char="•"/>
              <a:defRPr lang="en-US" sz="1012" kern="1200" dirty="0" smtClean="0">
                <a:solidFill>
                  <a:schemeClr val="tx2"/>
                </a:solidFill>
                <a:latin typeface="Arial" panose="020B0604020202020204" pitchFamily="34" charset="0"/>
                <a:ea typeface="Arial" panose="020B0604020202020204" pitchFamily="34" charset="0"/>
                <a:cs typeface="Arial" panose="020B0604020202020204" pitchFamily="34" charset="0"/>
              </a:defRPr>
            </a:lvl1pPr>
            <a:lvl2pPr marL="119989" indent="-119989" algn="l" defTabSz="685661" rtl="0" eaLnBrk="1" latinLnBrk="0" hangingPunct="1">
              <a:lnSpc>
                <a:spcPct val="100000"/>
              </a:lnSpc>
              <a:spcBef>
                <a:spcPts val="900"/>
              </a:spcBef>
              <a:buFont typeface="Arial" panose="020B0604020202020204" pitchFamily="34" charset="0"/>
              <a:buChar char="•"/>
              <a:defRPr lang="en-US" sz="1012" kern="1200" dirty="0" smtClean="0">
                <a:solidFill>
                  <a:schemeClr val="tx2"/>
                </a:solidFill>
                <a:latin typeface="Arial" panose="020B0604020202020204" pitchFamily="34" charset="0"/>
                <a:ea typeface="Arial" panose="020B0604020202020204" pitchFamily="34" charset="0"/>
                <a:cs typeface="Arial" panose="020B0604020202020204" pitchFamily="34" charset="0"/>
              </a:defRPr>
            </a:lvl2pPr>
            <a:lvl3pPr marL="119989" indent="-119989" algn="l" defTabSz="685661" rtl="0" eaLnBrk="1" latinLnBrk="0" hangingPunct="1">
              <a:lnSpc>
                <a:spcPct val="100000"/>
              </a:lnSpc>
              <a:spcBef>
                <a:spcPts val="900"/>
              </a:spcBef>
              <a:buFont typeface="Arial" panose="020B0604020202020204" pitchFamily="34" charset="0"/>
              <a:buChar char="•"/>
              <a:defRPr lang="en-US" sz="1012" kern="1200" dirty="0" smtClean="0">
                <a:solidFill>
                  <a:schemeClr val="tx2"/>
                </a:solidFill>
                <a:latin typeface="Arial" panose="020B0604020202020204" pitchFamily="34" charset="0"/>
                <a:ea typeface="Arial" panose="020B0604020202020204" pitchFamily="34" charset="0"/>
                <a:cs typeface="Arial" panose="020B0604020202020204" pitchFamily="34" charset="0"/>
              </a:defRPr>
            </a:lvl3pPr>
            <a:lvl4pPr marL="119989" indent="-119989" algn="l" defTabSz="685661" rtl="0" eaLnBrk="1" latinLnBrk="0" hangingPunct="1">
              <a:lnSpc>
                <a:spcPct val="100000"/>
              </a:lnSpc>
              <a:spcBef>
                <a:spcPts val="900"/>
              </a:spcBef>
              <a:buFont typeface="Arial" panose="020B0604020202020204" pitchFamily="34" charset="0"/>
              <a:buChar char="•"/>
              <a:defRPr lang="en-US" sz="1012" kern="1200" dirty="0" smtClean="0">
                <a:solidFill>
                  <a:schemeClr val="tx2"/>
                </a:solidFill>
                <a:latin typeface="Arial" panose="020B0604020202020204" pitchFamily="34" charset="0"/>
                <a:ea typeface="Arial" panose="020B0604020202020204" pitchFamily="34" charset="0"/>
                <a:cs typeface="Arial" panose="020B0604020202020204" pitchFamily="34" charset="0"/>
              </a:defRPr>
            </a:lvl4pPr>
            <a:lvl5pPr marL="119989" indent="-119989" algn="l" defTabSz="685661" rtl="0" eaLnBrk="1" latinLnBrk="0" hangingPunct="1">
              <a:lnSpc>
                <a:spcPct val="100000"/>
              </a:lnSpc>
              <a:spcBef>
                <a:spcPts val="900"/>
              </a:spcBef>
              <a:buFont typeface="Arial" panose="020B0604020202020204" pitchFamily="34" charset="0"/>
              <a:buChar char="•"/>
              <a:defRPr lang="en-US" sz="1012" kern="1200" dirty="0">
                <a:solidFill>
                  <a:schemeClr val="tx2"/>
                </a:solidFill>
                <a:latin typeface="Arial" panose="020B0604020202020204" pitchFamily="34" charset="0"/>
                <a:ea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8517842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Industry">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a:solidFill>
                  <a:schemeClr val="tx2"/>
                </a:solidFill>
              </a:defRPr>
            </a:lvl1pPr>
          </a:lstStyle>
          <a:p>
            <a:fld id="{95189276-0318-4A4B-8226-0E5FFD1F6F7C}" type="slidenum">
              <a:rPr lang="en-US" smtClean="0"/>
              <a:pPr/>
              <a:t>‹#›</a:t>
            </a:fld>
            <a:endParaRPr lang="en-US"/>
          </a:p>
        </p:txBody>
      </p:sp>
      <p:sp>
        <p:nvSpPr>
          <p:cNvPr id="7" name="Rectangle 6"/>
          <p:cNvSpPr/>
          <p:nvPr userDrawn="1"/>
        </p:nvSpPr>
        <p:spPr>
          <a:xfrm>
            <a:off x="447" y="-1"/>
            <a:ext cx="9143553" cy="1388745"/>
          </a:xfrm>
          <a:prstGeom prst="rect">
            <a:avLst/>
          </a:prstGeom>
          <a:gradFill>
            <a:gsLst>
              <a:gs pos="0">
                <a:srgbClr val="58C0F5"/>
              </a:gs>
              <a:gs pos="100000">
                <a:srgbClr val="399FDA"/>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87"/>
          </a:p>
        </p:txBody>
      </p:sp>
      <p:sp>
        <p:nvSpPr>
          <p:cNvPr id="8" name="Title 1"/>
          <p:cNvSpPr>
            <a:spLocks noGrp="1"/>
          </p:cNvSpPr>
          <p:nvPr>
            <p:ph type="title" hasCustomPrompt="1"/>
          </p:nvPr>
        </p:nvSpPr>
        <p:spPr>
          <a:xfrm>
            <a:off x="582935" y="326784"/>
            <a:ext cx="3228598" cy="744275"/>
          </a:xfrm>
        </p:spPr>
        <p:txBody>
          <a:bodyPr/>
          <a:lstStyle>
            <a:lvl1pPr>
              <a:defRPr>
                <a:solidFill>
                  <a:schemeClr val="bg1"/>
                </a:solidFill>
              </a:defRPr>
            </a:lvl1pPr>
          </a:lstStyle>
          <a:p>
            <a:r>
              <a:rPr lang="en-US"/>
              <a:t>Click to edit slide title</a:t>
            </a:r>
          </a:p>
        </p:txBody>
      </p:sp>
      <p:cxnSp>
        <p:nvCxnSpPr>
          <p:cNvPr id="9" name="Straight Connector 8"/>
          <p:cNvCxnSpPr/>
          <p:nvPr userDrawn="1"/>
        </p:nvCxnSpPr>
        <p:spPr>
          <a:xfrm>
            <a:off x="480545" y="452199"/>
            <a:ext cx="0" cy="483489"/>
          </a:xfrm>
          <a:prstGeom prst="line">
            <a:avLst/>
          </a:prstGeom>
          <a:ln w="38100" cap="rnd">
            <a:solidFill>
              <a:schemeClr val="bg1"/>
            </a:solidFill>
          </a:ln>
        </p:spPr>
        <p:style>
          <a:lnRef idx="1">
            <a:schemeClr val="accent1"/>
          </a:lnRef>
          <a:fillRef idx="0">
            <a:schemeClr val="accent1"/>
          </a:fillRef>
          <a:effectRef idx="0">
            <a:schemeClr val="accent1"/>
          </a:effectRef>
          <a:fontRef idx="minor">
            <a:schemeClr val="tx1"/>
          </a:fontRef>
        </p:style>
      </p:cxnSp>
      <p:sp>
        <p:nvSpPr>
          <p:cNvPr id="21" name="Text Placeholder 11"/>
          <p:cNvSpPr>
            <a:spLocks noGrp="1"/>
          </p:cNvSpPr>
          <p:nvPr>
            <p:ph type="body" sz="quarter" idx="18"/>
          </p:nvPr>
        </p:nvSpPr>
        <p:spPr>
          <a:xfrm>
            <a:off x="582936" y="2705709"/>
            <a:ext cx="1664331" cy="1600368"/>
          </a:xfrm>
        </p:spPr>
        <p:txBody>
          <a:bodyPr>
            <a:noAutofit/>
          </a:bodyPr>
          <a:lstStyle>
            <a:lvl1pPr marL="119989" indent="-119989" algn="l" defTabSz="685661" rtl="0" eaLnBrk="1" latinLnBrk="0" hangingPunct="1">
              <a:lnSpc>
                <a:spcPct val="100000"/>
              </a:lnSpc>
              <a:spcBef>
                <a:spcPts val="900"/>
              </a:spcBef>
              <a:buFont typeface="Arial" panose="020B0604020202020204" pitchFamily="34" charset="0"/>
              <a:buChar char="•"/>
              <a:defRPr lang="en-US" sz="1012" kern="1200" dirty="0" smtClean="0">
                <a:solidFill>
                  <a:schemeClr val="tx2"/>
                </a:solidFill>
                <a:latin typeface="Arial" panose="020B0604020202020204" pitchFamily="34" charset="0"/>
                <a:ea typeface="Arial" panose="020B0604020202020204" pitchFamily="34" charset="0"/>
                <a:cs typeface="Arial" panose="020B0604020202020204" pitchFamily="34" charset="0"/>
              </a:defRPr>
            </a:lvl1pPr>
            <a:lvl2pPr marL="119989" indent="-119989" algn="l" defTabSz="685661" rtl="0" eaLnBrk="1" latinLnBrk="0" hangingPunct="1">
              <a:lnSpc>
                <a:spcPct val="100000"/>
              </a:lnSpc>
              <a:spcBef>
                <a:spcPts val="900"/>
              </a:spcBef>
              <a:buFont typeface="Arial" panose="020B0604020202020204" pitchFamily="34" charset="0"/>
              <a:buChar char="•"/>
              <a:defRPr lang="en-US" sz="1012" kern="1200" dirty="0" smtClean="0">
                <a:solidFill>
                  <a:schemeClr val="tx2"/>
                </a:solidFill>
                <a:latin typeface="Arial" panose="020B0604020202020204" pitchFamily="34" charset="0"/>
                <a:ea typeface="Arial" panose="020B0604020202020204" pitchFamily="34" charset="0"/>
                <a:cs typeface="Arial" panose="020B0604020202020204" pitchFamily="34" charset="0"/>
              </a:defRPr>
            </a:lvl2pPr>
            <a:lvl3pPr marL="119989" indent="-119989" algn="l" defTabSz="685661" rtl="0" eaLnBrk="1" latinLnBrk="0" hangingPunct="1">
              <a:lnSpc>
                <a:spcPct val="100000"/>
              </a:lnSpc>
              <a:spcBef>
                <a:spcPts val="900"/>
              </a:spcBef>
              <a:buFont typeface="Arial" panose="020B0604020202020204" pitchFamily="34" charset="0"/>
              <a:buChar char="•"/>
              <a:defRPr lang="en-US" sz="1012" kern="1200" dirty="0" smtClean="0">
                <a:solidFill>
                  <a:schemeClr val="tx2"/>
                </a:solidFill>
                <a:latin typeface="Arial" panose="020B0604020202020204" pitchFamily="34" charset="0"/>
                <a:ea typeface="Arial" panose="020B0604020202020204" pitchFamily="34" charset="0"/>
                <a:cs typeface="Arial" panose="020B0604020202020204" pitchFamily="34" charset="0"/>
              </a:defRPr>
            </a:lvl3pPr>
            <a:lvl4pPr marL="119989" indent="-119989" algn="l" defTabSz="685661" rtl="0" eaLnBrk="1" latinLnBrk="0" hangingPunct="1">
              <a:lnSpc>
                <a:spcPct val="100000"/>
              </a:lnSpc>
              <a:spcBef>
                <a:spcPts val="900"/>
              </a:spcBef>
              <a:buFont typeface="Arial" panose="020B0604020202020204" pitchFamily="34" charset="0"/>
              <a:buChar char="•"/>
              <a:defRPr lang="en-US" sz="1012" kern="1200" dirty="0" smtClean="0">
                <a:solidFill>
                  <a:schemeClr val="tx2"/>
                </a:solidFill>
                <a:latin typeface="Arial" panose="020B0604020202020204" pitchFamily="34" charset="0"/>
                <a:ea typeface="Arial" panose="020B0604020202020204" pitchFamily="34" charset="0"/>
                <a:cs typeface="Arial" panose="020B0604020202020204" pitchFamily="34" charset="0"/>
              </a:defRPr>
            </a:lvl4pPr>
            <a:lvl5pPr marL="119989" indent="-119989" algn="l" defTabSz="685661" rtl="0" eaLnBrk="1" latinLnBrk="0" hangingPunct="1">
              <a:lnSpc>
                <a:spcPct val="100000"/>
              </a:lnSpc>
              <a:spcBef>
                <a:spcPts val="900"/>
              </a:spcBef>
              <a:buFont typeface="Arial" panose="020B0604020202020204" pitchFamily="34" charset="0"/>
              <a:buChar char="•"/>
              <a:defRPr lang="en-US" sz="1012" kern="1200" dirty="0">
                <a:solidFill>
                  <a:schemeClr val="tx2"/>
                </a:solidFill>
                <a:latin typeface="Arial" panose="020B0604020202020204" pitchFamily="34" charset="0"/>
                <a:ea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22" name="Straight Connector 21"/>
          <p:cNvCxnSpPr/>
          <p:nvPr userDrawn="1"/>
        </p:nvCxnSpPr>
        <p:spPr>
          <a:xfrm>
            <a:off x="2402692" y="2248677"/>
            <a:ext cx="0" cy="2057400"/>
          </a:xfrm>
          <a:prstGeom prst="line">
            <a:avLst/>
          </a:prstGeom>
          <a:ln w="38100" cap="rnd">
            <a:solidFill>
              <a:srgbClr val="CCCCCC"/>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userDrawn="1"/>
        </p:nvCxnSpPr>
        <p:spPr>
          <a:xfrm>
            <a:off x="4526973" y="2248677"/>
            <a:ext cx="0" cy="2057400"/>
          </a:xfrm>
          <a:prstGeom prst="line">
            <a:avLst/>
          </a:prstGeom>
          <a:ln w="38100" cap="rnd">
            <a:solidFill>
              <a:srgbClr val="CCCCCC"/>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userDrawn="1"/>
        </p:nvCxnSpPr>
        <p:spPr>
          <a:xfrm>
            <a:off x="6651255" y="2248677"/>
            <a:ext cx="0" cy="2057400"/>
          </a:xfrm>
          <a:prstGeom prst="line">
            <a:avLst/>
          </a:prstGeom>
          <a:ln w="38100" cap="rnd">
            <a:solidFill>
              <a:srgbClr val="CCCCCC"/>
            </a:solidFill>
          </a:ln>
        </p:spPr>
        <p:style>
          <a:lnRef idx="1">
            <a:schemeClr val="accent1"/>
          </a:lnRef>
          <a:fillRef idx="0">
            <a:schemeClr val="accent1"/>
          </a:fillRef>
          <a:effectRef idx="0">
            <a:schemeClr val="accent1"/>
          </a:effectRef>
          <a:fontRef idx="minor">
            <a:schemeClr val="tx1"/>
          </a:fontRef>
        </p:style>
      </p:cxnSp>
      <p:sp>
        <p:nvSpPr>
          <p:cNvPr id="25" name="Text Placeholder 11"/>
          <p:cNvSpPr>
            <a:spLocks noGrp="1"/>
          </p:cNvSpPr>
          <p:nvPr>
            <p:ph type="body" sz="quarter" idx="19"/>
          </p:nvPr>
        </p:nvSpPr>
        <p:spPr>
          <a:xfrm>
            <a:off x="2707216" y="2705709"/>
            <a:ext cx="1664331" cy="1600368"/>
          </a:xfrm>
        </p:spPr>
        <p:txBody>
          <a:bodyPr>
            <a:noAutofit/>
          </a:bodyPr>
          <a:lstStyle>
            <a:lvl1pPr marL="119989" indent="-119989" algn="l" defTabSz="685661" rtl="0" eaLnBrk="1" latinLnBrk="0" hangingPunct="1">
              <a:lnSpc>
                <a:spcPct val="100000"/>
              </a:lnSpc>
              <a:spcBef>
                <a:spcPts val="900"/>
              </a:spcBef>
              <a:buFont typeface="Arial" panose="020B0604020202020204" pitchFamily="34" charset="0"/>
              <a:buChar char="•"/>
              <a:defRPr lang="en-US" sz="1012" kern="1200" dirty="0" smtClean="0">
                <a:solidFill>
                  <a:schemeClr val="tx2"/>
                </a:solidFill>
                <a:latin typeface="Arial" panose="020B0604020202020204" pitchFamily="34" charset="0"/>
                <a:ea typeface="Arial" panose="020B0604020202020204" pitchFamily="34" charset="0"/>
                <a:cs typeface="Arial" panose="020B0604020202020204" pitchFamily="34" charset="0"/>
              </a:defRPr>
            </a:lvl1pPr>
            <a:lvl2pPr marL="119989" indent="-119989" algn="l" defTabSz="685661" rtl="0" eaLnBrk="1" latinLnBrk="0" hangingPunct="1">
              <a:lnSpc>
                <a:spcPct val="100000"/>
              </a:lnSpc>
              <a:spcBef>
                <a:spcPts val="900"/>
              </a:spcBef>
              <a:buFont typeface="Arial" panose="020B0604020202020204" pitchFamily="34" charset="0"/>
              <a:buChar char="•"/>
              <a:defRPr lang="en-US" sz="1012" kern="1200" dirty="0" smtClean="0">
                <a:solidFill>
                  <a:schemeClr val="tx2"/>
                </a:solidFill>
                <a:latin typeface="Arial" panose="020B0604020202020204" pitchFamily="34" charset="0"/>
                <a:ea typeface="Arial" panose="020B0604020202020204" pitchFamily="34" charset="0"/>
                <a:cs typeface="Arial" panose="020B0604020202020204" pitchFamily="34" charset="0"/>
              </a:defRPr>
            </a:lvl2pPr>
            <a:lvl3pPr marL="119989" indent="-119989" algn="l" defTabSz="685661" rtl="0" eaLnBrk="1" latinLnBrk="0" hangingPunct="1">
              <a:lnSpc>
                <a:spcPct val="100000"/>
              </a:lnSpc>
              <a:spcBef>
                <a:spcPts val="900"/>
              </a:spcBef>
              <a:buFont typeface="Arial" panose="020B0604020202020204" pitchFamily="34" charset="0"/>
              <a:buChar char="•"/>
              <a:defRPr lang="en-US" sz="1012" kern="1200" dirty="0" smtClean="0">
                <a:solidFill>
                  <a:schemeClr val="tx2"/>
                </a:solidFill>
                <a:latin typeface="Arial" panose="020B0604020202020204" pitchFamily="34" charset="0"/>
                <a:ea typeface="Arial" panose="020B0604020202020204" pitchFamily="34" charset="0"/>
                <a:cs typeface="Arial" panose="020B0604020202020204" pitchFamily="34" charset="0"/>
              </a:defRPr>
            </a:lvl3pPr>
            <a:lvl4pPr marL="119989" indent="-119989" algn="l" defTabSz="685661" rtl="0" eaLnBrk="1" latinLnBrk="0" hangingPunct="1">
              <a:lnSpc>
                <a:spcPct val="100000"/>
              </a:lnSpc>
              <a:spcBef>
                <a:spcPts val="900"/>
              </a:spcBef>
              <a:buFont typeface="Arial" panose="020B0604020202020204" pitchFamily="34" charset="0"/>
              <a:buChar char="•"/>
              <a:defRPr lang="en-US" sz="1012" kern="1200" dirty="0" smtClean="0">
                <a:solidFill>
                  <a:schemeClr val="tx2"/>
                </a:solidFill>
                <a:latin typeface="Arial" panose="020B0604020202020204" pitchFamily="34" charset="0"/>
                <a:ea typeface="Arial" panose="020B0604020202020204" pitchFamily="34" charset="0"/>
                <a:cs typeface="Arial" panose="020B0604020202020204" pitchFamily="34" charset="0"/>
              </a:defRPr>
            </a:lvl4pPr>
            <a:lvl5pPr marL="119989" indent="-119989" algn="l" defTabSz="685661" rtl="0" eaLnBrk="1" latinLnBrk="0" hangingPunct="1">
              <a:lnSpc>
                <a:spcPct val="100000"/>
              </a:lnSpc>
              <a:spcBef>
                <a:spcPts val="900"/>
              </a:spcBef>
              <a:buFont typeface="Arial" panose="020B0604020202020204" pitchFamily="34" charset="0"/>
              <a:buChar char="•"/>
              <a:defRPr lang="en-US" sz="1012" kern="1200" dirty="0">
                <a:solidFill>
                  <a:schemeClr val="tx2"/>
                </a:solidFill>
                <a:latin typeface="Arial" panose="020B0604020202020204" pitchFamily="34" charset="0"/>
                <a:ea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p:cNvSpPr>
            <a:spLocks noGrp="1"/>
          </p:cNvSpPr>
          <p:nvPr>
            <p:ph type="body" sz="quarter" idx="20"/>
          </p:nvPr>
        </p:nvSpPr>
        <p:spPr>
          <a:xfrm>
            <a:off x="4831498" y="2705709"/>
            <a:ext cx="1664331" cy="1600368"/>
          </a:xfrm>
        </p:spPr>
        <p:txBody>
          <a:bodyPr>
            <a:noAutofit/>
          </a:bodyPr>
          <a:lstStyle>
            <a:lvl1pPr marL="119989" indent="-119989" algn="l" defTabSz="685661" rtl="0" eaLnBrk="1" latinLnBrk="0" hangingPunct="1">
              <a:lnSpc>
                <a:spcPct val="100000"/>
              </a:lnSpc>
              <a:spcBef>
                <a:spcPts val="900"/>
              </a:spcBef>
              <a:buFont typeface="Arial" panose="020B0604020202020204" pitchFamily="34" charset="0"/>
              <a:buChar char="•"/>
              <a:defRPr lang="en-US" sz="1012" kern="1200" dirty="0" smtClean="0">
                <a:solidFill>
                  <a:schemeClr val="tx2"/>
                </a:solidFill>
                <a:latin typeface="Arial" panose="020B0604020202020204" pitchFamily="34" charset="0"/>
                <a:ea typeface="Arial" panose="020B0604020202020204" pitchFamily="34" charset="0"/>
                <a:cs typeface="Arial" panose="020B0604020202020204" pitchFamily="34" charset="0"/>
              </a:defRPr>
            </a:lvl1pPr>
            <a:lvl2pPr marL="119989" indent="-119989" algn="l" defTabSz="685661" rtl="0" eaLnBrk="1" latinLnBrk="0" hangingPunct="1">
              <a:lnSpc>
                <a:spcPct val="100000"/>
              </a:lnSpc>
              <a:spcBef>
                <a:spcPts val="900"/>
              </a:spcBef>
              <a:buFont typeface="Arial" panose="020B0604020202020204" pitchFamily="34" charset="0"/>
              <a:buChar char="•"/>
              <a:defRPr lang="en-US" sz="1012" kern="1200" dirty="0" smtClean="0">
                <a:solidFill>
                  <a:schemeClr val="tx2"/>
                </a:solidFill>
                <a:latin typeface="Arial" panose="020B0604020202020204" pitchFamily="34" charset="0"/>
                <a:ea typeface="Arial" panose="020B0604020202020204" pitchFamily="34" charset="0"/>
                <a:cs typeface="Arial" panose="020B0604020202020204" pitchFamily="34" charset="0"/>
              </a:defRPr>
            </a:lvl2pPr>
            <a:lvl3pPr marL="119989" indent="-119989" algn="l" defTabSz="685661" rtl="0" eaLnBrk="1" latinLnBrk="0" hangingPunct="1">
              <a:lnSpc>
                <a:spcPct val="100000"/>
              </a:lnSpc>
              <a:spcBef>
                <a:spcPts val="900"/>
              </a:spcBef>
              <a:buFont typeface="Arial" panose="020B0604020202020204" pitchFamily="34" charset="0"/>
              <a:buChar char="•"/>
              <a:defRPr lang="en-US" sz="1012" kern="1200" dirty="0" smtClean="0">
                <a:solidFill>
                  <a:schemeClr val="tx2"/>
                </a:solidFill>
                <a:latin typeface="Arial" panose="020B0604020202020204" pitchFamily="34" charset="0"/>
                <a:ea typeface="Arial" panose="020B0604020202020204" pitchFamily="34" charset="0"/>
                <a:cs typeface="Arial" panose="020B0604020202020204" pitchFamily="34" charset="0"/>
              </a:defRPr>
            </a:lvl3pPr>
            <a:lvl4pPr marL="119989" indent="-119989" algn="l" defTabSz="685661" rtl="0" eaLnBrk="1" latinLnBrk="0" hangingPunct="1">
              <a:lnSpc>
                <a:spcPct val="100000"/>
              </a:lnSpc>
              <a:spcBef>
                <a:spcPts val="900"/>
              </a:spcBef>
              <a:buFont typeface="Arial" panose="020B0604020202020204" pitchFamily="34" charset="0"/>
              <a:buChar char="•"/>
              <a:defRPr lang="en-US" sz="1012" kern="1200" dirty="0" smtClean="0">
                <a:solidFill>
                  <a:schemeClr val="tx2"/>
                </a:solidFill>
                <a:latin typeface="Arial" panose="020B0604020202020204" pitchFamily="34" charset="0"/>
                <a:ea typeface="Arial" panose="020B0604020202020204" pitchFamily="34" charset="0"/>
                <a:cs typeface="Arial" panose="020B0604020202020204" pitchFamily="34" charset="0"/>
              </a:defRPr>
            </a:lvl4pPr>
            <a:lvl5pPr marL="119989" indent="-119989" algn="l" defTabSz="685661" rtl="0" eaLnBrk="1" latinLnBrk="0" hangingPunct="1">
              <a:lnSpc>
                <a:spcPct val="100000"/>
              </a:lnSpc>
              <a:spcBef>
                <a:spcPts val="900"/>
              </a:spcBef>
              <a:buFont typeface="Arial" panose="020B0604020202020204" pitchFamily="34" charset="0"/>
              <a:buChar char="•"/>
              <a:defRPr lang="en-US" sz="1012" kern="1200" dirty="0">
                <a:solidFill>
                  <a:schemeClr val="tx2"/>
                </a:solidFill>
                <a:latin typeface="Arial" panose="020B0604020202020204" pitchFamily="34" charset="0"/>
                <a:ea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7" name="Text Placeholder 11"/>
          <p:cNvSpPr>
            <a:spLocks noGrp="1"/>
          </p:cNvSpPr>
          <p:nvPr>
            <p:ph type="body" sz="quarter" idx="21"/>
          </p:nvPr>
        </p:nvSpPr>
        <p:spPr>
          <a:xfrm>
            <a:off x="6888697" y="2705709"/>
            <a:ext cx="1664331" cy="1600368"/>
          </a:xfrm>
        </p:spPr>
        <p:txBody>
          <a:bodyPr>
            <a:noAutofit/>
          </a:bodyPr>
          <a:lstStyle>
            <a:lvl1pPr marL="119989" indent="-119989" algn="l" defTabSz="685661" rtl="0" eaLnBrk="1" latinLnBrk="0" hangingPunct="1">
              <a:lnSpc>
                <a:spcPct val="100000"/>
              </a:lnSpc>
              <a:spcBef>
                <a:spcPts val="900"/>
              </a:spcBef>
              <a:buFont typeface="Arial" panose="020B0604020202020204" pitchFamily="34" charset="0"/>
              <a:buChar char="•"/>
              <a:defRPr lang="en-US" sz="1012" kern="1200" dirty="0" smtClean="0">
                <a:solidFill>
                  <a:schemeClr val="tx2"/>
                </a:solidFill>
                <a:latin typeface="Arial" panose="020B0604020202020204" pitchFamily="34" charset="0"/>
                <a:ea typeface="Arial" panose="020B0604020202020204" pitchFamily="34" charset="0"/>
                <a:cs typeface="Arial" panose="020B0604020202020204" pitchFamily="34" charset="0"/>
              </a:defRPr>
            </a:lvl1pPr>
            <a:lvl2pPr marL="119989" indent="-119989" algn="l" defTabSz="685661" rtl="0" eaLnBrk="1" latinLnBrk="0" hangingPunct="1">
              <a:lnSpc>
                <a:spcPct val="100000"/>
              </a:lnSpc>
              <a:spcBef>
                <a:spcPts val="900"/>
              </a:spcBef>
              <a:buFont typeface="Arial" panose="020B0604020202020204" pitchFamily="34" charset="0"/>
              <a:buChar char="•"/>
              <a:defRPr lang="en-US" sz="1012" kern="1200" dirty="0" smtClean="0">
                <a:solidFill>
                  <a:schemeClr val="tx2"/>
                </a:solidFill>
                <a:latin typeface="Arial" panose="020B0604020202020204" pitchFamily="34" charset="0"/>
                <a:ea typeface="Arial" panose="020B0604020202020204" pitchFamily="34" charset="0"/>
                <a:cs typeface="Arial" panose="020B0604020202020204" pitchFamily="34" charset="0"/>
              </a:defRPr>
            </a:lvl2pPr>
            <a:lvl3pPr marL="119989" indent="-119989" algn="l" defTabSz="685661" rtl="0" eaLnBrk="1" latinLnBrk="0" hangingPunct="1">
              <a:lnSpc>
                <a:spcPct val="100000"/>
              </a:lnSpc>
              <a:spcBef>
                <a:spcPts val="900"/>
              </a:spcBef>
              <a:buFont typeface="Arial" panose="020B0604020202020204" pitchFamily="34" charset="0"/>
              <a:buChar char="•"/>
              <a:defRPr lang="en-US" sz="1012" kern="1200" dirty="0" smtClean="0">
                <a:solidFill>
                  <a:schemeClr val="tx2"/>
                </a:solidFill>
                <a:latin typeface="Arial" panose="020B0604020202020204" pitchFamily="34" charset="0"/>
                <a:ea typeface="Arial" panose="020B0604020202020204" pitchFamily="34" charset="0"/>
                <a:cs typeface="Arial" panose="020B0604020202020204" pitchFamily="34" charset="0"/>
              </a:defRPr>
            </a:lvl3pPr>
            <a:lvl4pPr marL="119989" indent="-119989" algn="l" defTabSz="685661" rtl="0" eaLnBrk="1" latinLnBrk="0" hangingPunct="1">
              <a:lnSpc>
                <a:spcPct val="100000"/>
              </a:lnSpc>
              <a:spcBef>
                <a:spcPts val="900"/>
              </a:spcBef>
              <a:buFont typeface="Arial" panose="020B0604020202020204" pitchFamily="34" charset="0"/>
              <a:buChar char="•"/>
              <a:defRPr lang="en-US" sz="1012" kern="1200" dirty="0" smtClean="0">
                <a:solidFill>
                  <a:schemeClr val="tx2"/>
                </a:solidFill>
                <a:latin typeface="Arial" panose="020B0604020202020204" pitchFamily="34" charset="0"/>
                <a:ea typeface="Arial" panose="020B0604020202020204" pitchFamily="34" charset="0"/>
                <a:cs typeface="Arial" panose="020B0604020202020204" pitchFamily="34" charset="0"/>
              </a:defRPr>
            </a:lvl4pPr>
            <a:lvl5pPr marL="119989" indent="-119989" algn="l" defTabSz="685661" rtl="0" eaLnBrk="1" latinLnBrk="0" hangingPunct="1">
              <a:lnSpc>
                <a:spcPct val="100000"/>
              </a:lnSpc>
              <a:spcBef>
                <a:spcPts val="900"/>
              </a:spcBef>
              <a:buFont typeface="Arial" panose="020B0604020202020204" pitchFamily="34" charset="0"/>
              <a:buChar char="•"/>
              <a:defRPr lang="en-US" sz="1012" kern="1200" dirty="0">
                <a:solidFill>
                  <a:schemeClr val="tx2"/>
                </a:solidFill>
                <a:latin typeface="Arial" panose="020B0604020202020204" pitchFamily="34" charset="0"/>
                <a:ea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38"/>
          <p:cNvSpPr>
            <a:spLocks noGrp="1"/>
          </p:cNvSpPr>
          <p:nvPr>
            <p:ph type="body" sz="quarter" idx="22"/>
          </p:nvPr>
        </p:nvSpPr>
        <p:spPr>
          <a:xfrm>
            <a:off x="582936" y="1839087"/>
            <a:ext cx="1665485" cy="416281"/>
          </a:xfrm>
        </p:spPr>
        <p:txBody>
          <a:bodyPr>
            <a:noAutofit/>
          </a:bodyPr>
          <a:lstStyle>
            <a:lvl1pPr marL="0" indent="0">
              <a:buNone/>
              <a:defRPr sz="1575" b="1" i="0">
                <a:solidFill>
                  <a:schemeClr val="tx2"/>
                </a:solidFill>
                <a:latin typeface="Arial" charset="0"/>
                <a:ea typeface="Arial" charset="0"/>
                <a:cs typeface="Arial" charset="0"/>
              </a:defRPr>
            </a:lvl1pPr>
          </a:lstStyle>
          <a:p>
            <a:pPr lvl="0"/>
            <a:r>
              <a:rPr lang="en-US"/>
              <a:t>Click to edit Master text styles</a:t>
            </a:r>
          </a:p>
        </p:txBody>
      </p:sp>
      <p:sp>
        <p:nvSpPr>
          <p:cNvPr id="29" name="Text Placeholder 38"/>
          <p:cNvSpPr>
            <a:spLocks noGrp="1"/>
          </p:cNvSpPr>
          <p:nvPr>
            <p:ph type="body" sz="quarter" idx="23"/>
          </p:nvPr>
        </p:nvSpPr>
        <p:spPr>
          <a:xfrm>
            <a:off x="2706063" y="1839087"/>
            <a:ext cx="1665485" cy="416281"/>
          </a:xfrm>
        </p:spPr>
        <p:txBody>
          <a:bodyPr>
            <a:noAutofit/>
          </a:bodyPr>
          <a:lstStyle>
            <a:lvl1pPr marL="0" indent="0">
              <a:buNone/>
              <a:defRPr sz="1575" b="1" i="0">
                <a:solidFill>
                  <a:schemeClr val="tx2"/>
                </a:solidFill>
                <a:latin typeface="Arial" charset="0"/>
                <a:ea typeface="Arial" charset="0"/>
                <a:cs typeface="Arial" charset="0"/>
              </a:defRPr>
            </a:lvl1pPr>
          </a:lstStyle>
          <a:p>
            <a:pPr lvl="0"/>
            <a:r>
              <a:rPr lang="en-US"/>
              <a:t>Click to edit Master text styles</a:t>
            </a:r>
          </a:p>
        </p:txBody>
      </p:sp>
      <p:sp>
        <p:nvSpPr>
          <p:cNvPr id="30" name="Text Placeholder 38"/>
          <p:cNvSpPr>
            <a:spLocks noGrp="1"/>
          </p:cNvSpPr>
          <p:nvPr>
            <p:ph type="body" sz="quarter" idx="24"/>
          </p:nvPr>
        </p:nvSpPr>
        <p:spPr>
          <a:xfrm>
            <a:off x="4829190" y="1839087"/>
            <a:ext cx="1665485" cy="416281"/>
          </a:xfrm>
        </p:spPr>
        <p:txBody>
          <a:bodyPr>
            <a:noAutofit/>
          </a:bodyPr>
          <a:lstStyle>
            <a:lvl1pPr marL="0" indent="0">
              <a:buNone/>
              <a:defRPr sz="1575" b="1" i="0">
                <a:solidFill>
                  <a:schemeClr val="tx2"/>
                </a:solidFill>
                <a:latin typeface="Arial" charset="0"/>
                <a:ea typeface="Arial" charset="0"/>
                <a:cs typeface="Arial" charset="0"/>
              </a:defRPr>
            </a:lvl1pPr>
          </a:lstStyle>
          <a:p>
            <a:pPr lvl="0"/>
            <a:r>
              <a:rPr lang="en-US"/>
              <a:t>Click to edit Master text styles</a:t>
            </a:r>
          </a:p>
        </p:txBody>
      </p:sp>
      <p:sp>
        <p:nvSpPr>
          <p:cNvPr id="31" name="Text Placeholder 38"/>
          <p:cNvSpPr>
            <a:spLocks noGrp="1"/>
          </p:cNvSpPr>
          <p:nvPr>
            <p:ph type="body" sz="quarter" idx="25"/>
          </p:nvPr>
        </p:nvSpPr>
        <p:spPr>
          <a:xfrm>
            <a:off x="6887543" y="1839087"/>
            <a:ext cx="1665485" cy="416281"/>
          </a:xfrm>
        </p:spPr>
        <p:txBody>
          <a:bodyPr>
            <a:noAutofit/>
          </a:bodyPr>
          <a:lstStyle>
            <a:lvl1pPr marL="0" indent="0">
              <a:buNone/>
              <a:defRPr sz="1575" b="1" i="0">
                <a:solidFill>
                  <a:schemeClr val="tx2"/>
                </a:solidFill>
                <a:latin typeface="Arial" charset="0"/>
                <a:ea typeface="Arial" charset="0"/>
                <a:cs typeface="Arial" charset="0"/>
              </a:defRPr>
            </a:lvl1pPr>
          </a:lstStyle>
          <a:p>
            <a:pPr lvl="0"/>
            <a:r>
              <a:rPr lang="en-US"/>
              <a:t>Click to edit Master text styles</a:t>
            </a:r>
          </a:p>
        </p:txBody>
      </p:sp>
    </p:spTree>
    <p:extLst>
      <p:ext uri="{BB962C8B-B14F-4D97-AF65-F5344CB8AC3E}">
        <p14:creationId xmlns:p14="http://schemas.microsoft.com/office/powerpoint/2010/main" val="318343186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User Experience">
    <p:spTree>
      <p:nvGrpSpPr>
        <p:cNvPr id="1" name=""/>
        <p:cNvGrpSpPr/>
        <p:nvPr/>
      </p:nvGrpSpPr>
      <p:grpSpPr>
        <a:xfrm>
          <a:off x="0" y="0"/>
          <a:ext cx="0" cy="0"/>
          <a:chOff x="0" y="0"/>
          <a:chExt cx="0" cy="0"/>
        </a:xfrm>
      </p:grpSpPr>
      <p:sp>
        <p:nvSpPr>
          <p:cNvPr id="30" name="Text Placeholder 11"/>
          <p:cNvSpPr>
            <a:spLocks noGrp="1"/>
          </p:cNvSpPr>
          <p:nvPr>
            <p:ph type="body" sz="quarter" idx="18"/>
          </p:nvPr>
        </p:nvSpPr>
        <p:spPr>
          <a:xfrm>
            <a:off x="582936" y="2705709"/>
            <a:ext cx="1664331" cy="1837615"/>
          </a:xfrm>
        </p:spPr>
        <p:txBody>
          <a:bodyPr>
            <a:normAutofit/>
          </a:bodyPr>
          <a:lstStyle>
            <a:lvl1pPr marL="119989" indent="-119989" algn="l" defTabSz="685661" rtl="0" eaLnBrk="1" latinLnBrk="0" hangingPunct="1">
              <a:lnSpc>
                <a:spcPct val="100000"/>
              </a:lnSpc>
              <a:spcBef>
                <a:spcPts val="900"/>
              </a:spcBef>
              <a:buFont typeface="Arial" panose="020B0604020202020204" pitchFamily="34" charset="0"/>
              <a:buChar char="•"/>
              <a:defRPr lang="en-US" sz="1012" kern="1200" dirty="0" smtClean="0">
                <a:solidFill>
                  <a:schemeClr val="tx2"/>
                </a:solidFill>
                <a:latin typeface="Arial" panose="020B0604020202020204" pitchFamily="34" charset="0"/>
                <a:ea typeface="Arial" panose="020B0604020202020204" pitchFamily="34" charset="0"/>
                <a:cs typeface="Arial" panose="020B0604020202020204" pitchFamily="34" charset="0"/>
              </a:defRPr>
            </a:lvl1pPr>
            <a:lvl2pPr marL="119989" indent="-119989" algn="l" defTabSz="685661" rtl="0" eaLnBrk="1" latinLnBrk="0" hangingPunct="1">
              <a:lnSpc>
                <a:spcPct val="100000"/>
              </a:lnSpc>
              <a:spcBef>
                <a:spcPts val="900"/>
              </a:spcBef>
              <a:buFont typeface="Arial" panose="020B0604020202020204" pitchFamily="34" charset="0"/>
              <a:buChar char="•"/>
              <a:defRPr lang="en-US" sz="1012" kern="1200" dirty="0" smtClean="0">
                <a:solidFill>
                  <a:schemeClr val="tx2"/>
                </a:solidFill>
                <a:latin typeface="Arial" panose="020B0604020202020204" pitchFamily="34" charset="0"/>
                <a:ea typeface="Arial" panose="020B0604020202020204" pitchFamily="34" charset="0"/>
                <a:cs typeface="Arial" panose="020B0604020202020204" pitchFamily="34" charset="0"/>
              </a:defRPr>
            </a:lvl2pPr>
            <a:lvl3pPr marL="119989" indent="-119989" algn="l" defTabSz="685661" rtl="0" eaLnBrk="1" latinLnBrk="0" hangingPunct="1">
              <a:lnSpc>
                <a:spcPct val="100000"/>
              </a:lnSpc>
              <a:spcBef>
                <a:spcPts val="900"/>
              </a:spcBef>
              <a:buFont typeface="Arial" panose="020B0604020202020204" pitchFamily="34" charset="0"/>
              <a:buChar char="•"/>
              <a:defRPr lang="en-US" sz="1012" kern="1200" dirty="0" smtClean="0">
                <a:solidFill>
                  <a:schemeClr val="tx2"/>
                </a:solidFill>
                <a:latin typeface="Arial" panose="020B0604020202020204" pitchFamily="34" charset="0"/>
                <a:ea typeface="Arial" panose="020B0604020202020204" pitchFamily="34" charset="0"/>
                <a:cs typeface="Arial" panose="020B0604020202020204" pitchFamily="34" charset="0"/>
              </a:defRPr>
            </a:lvl3pPr>
            <a:lvl4pPr marL="119989" indent="-119989" algn="l" defTabSz="685661" rtl="0" eaLnBrk="1" latinLnBrk="0" hangingPunct="1">
              <a:lnSpc>
                <a:spcPct val="100000"/>
              </a:lnSpc>
              <a:spcBef>
                <a:spcPts val="900"/>
              </a:spcBef>
              <a:buFont typeface="Arial" panose="020B0604020202020204" pitchFamily="34" charset="0"/>
              <a:buChar char="•"/>
              <a:defRPr lang="en-US" sz="1012" kern="1200" dirty="0" smtClean="0">
                <a:solidFill>
                  <a:schemeClr val="tx2"/>
                </a:solidFill>
                <a:latin typeface="Arial" panose="020B0604020202020204" pitchFamily="34" charset="0"/>
                <a:ea typeface="Arial" panose="020B0604020202020204" pitchFamily="34" charset="0"/>
                <a:cs typeface="Arial" panose="020B0604020202020204" pitchFamily="34" charset="0"/>
              </a:defRPr>
            </a:lvl4pPr>
            <a:lvl5pPr marL="119989" indent="-119989" algn="l" defTabSz="685661" rtl="0" eaLnBrk="1" latinLnBrk="0" hangingPunct="1">
              <a:lnSpc>
                <a:spcPct val="100000"/>
              </a:lnSpc>
              <a:spcBef>
                <a:spcPts val="900"/>
              </a:spcBef>
              <a:buFont typeface="Arial" panose="020B0604020202020204" pitchFamily="34" charset="0"/>
              <a:buChar char="•"/>
              <a:defRPr lang="en-US" sz="1012" kern="1200" dirty="0">
                <a:solidFill>
                  <a:schemeClr val="tx2"/>
                </a:solidFill>
                <a:latin typeface="Arial" panose="020B0604020202020204" pitchFamily="34" charset="0"/>
                <a:ea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Rectangle 9"/>
          <p:cNvSpPr/>
          <p:nvPr userDrawn="1"/>
        </p:nvSpPr>
        <p:spPr>
          <a:xfrm>
            <a:off x="447" y="-1"/>
            <a:ext cx="9143553" cy="1388745"/>
          </a:xfrm>
          <a:prstGeom prst="rect">
            <a:avLst/>
          </a:prstGeom>
          <a:gradFill>
            <a:gsLst>
              <a:gs pos="0">
                <a:srgbClr val="58C0F5"/>
              </a:gs>
              <a:gs pos="100000">
                <a:srgbClr val="399FDA"/>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87"/>
          </a:p>
        </p:txBody>
      </p:sp>
      <p:sp>
        <p:nvSpPr>
          <p:cNvPr id="2" name="Title 1"/>
          <p:cNvSpPr>
            <a:spLocks noGrp="1"/>
          </p:cNvSpPr>
          <p:nvPr>
            <p:ph type="title" hasCustomPrompt="1"/>
          </p:nvPr>
        </p:nvSpPr>
        <p:spPr>
          <a:xfrm>
            <a:off x="1600592" y="201835"/>
            <a:ext cx="2210941" cy="994172"/>
          </a:xfrm>
        </p:spPr>
        <p:txBody>
          <a:bodyPr/>
          <a:lstStyle>
            <a:lvl1pPr>
              <a:defRPr>
                <a:solidFill>
                  <a:schemeClr val="bg1"/>
                </a:solidFill>
              </a:defRPr>
            </a:lvl1pPr>
          </a:lstStyle>
          <a:p>
            <a:r>
              <a:rPr lang="en-US"/>
              <a:t>Click to edit slide title</a:t>
            </a:r>
          </a:p>
        </p:txBody>
      </p:sp>
      <p:sp>
        <p:nvSpPr>
          <p:cNvPr id="5" name="Slide Number Placeholder 4"/>
          <p:cNvSpPr>
            <a:spLocks noGrp="1"/>
          </p:cNvSpPr>
          <p:nvPr>
            <p:ph type="sldNum" sz="quarter" idx="12"/>
          </p:nvPr>
        </p:nvSpPr>
        <p:spPr/>
        <p:txBody>
          <a:bodyPr/>
          <a:lstStyle/>
          <a:p>
            <a:fld id="{95189276-0318-4A4B-8226-0E5FFD1F6F7C}" type="slidenum">
              <a:rPr lang="en-US" smtClean="0"/>
              <a:t>‹#›</a:t>
            </a:fld>
            <a:endParaRPr lang="en-US"/>
          </a:p>
        </p:txBody>
      </p:sp>
      <p:cxnSp>
        <p:nvCxnSpPr>
          <p:cNvPr id="7" name="Straight Connector 6"/>
          <p:cNvCxnSpPr/>
          <p:nvPr userDrawn="1"/>
        </p:nvCxnSpPr>
        <p:spPr>
          <a:xfrm>
            <a:off x="1498202" y="452199"/>
            <a:ext cx="0" cy="483489"/>
          </a:xfrm>
          <a:prstGeom prst="line">
            <a:avLst/>
          </a:prstGeom>
          <a:ln w="38100" cap="rnd">
            <a:solidFill>
              <a:schemeClr val="bg1"/>
            </a:solidFill>
          </a:ln>
        </p:spPr>
        <p:style>
          <a:lnRef idx="1">
            <a:schemeClr val="accent1"/>
          </a:lnRef>
          <a:fillRef idx="0">
            <a:schemeClr val="accent1"/>
          </a:fillRef>
          <a:effectRef idx="0">
            <a:schemeClr val="accent1"/>
          </a:effectRef>
          <a:fontRef idx="minor">
            <a:schemeClr val="tx1"/>
          </a:fontRef>
        </p:style>
      </p:cxnSp>
      <p:sp>
        <p:nvSpPr>
          <p:cNvPr id="9" name="Text Placeholder 8"/>
          <p:cNvSpPr>
            <a:spLocks noGrp="1"/>
          </p:cNvSpPr>
          <p:nvPr>
            <p:ph type="body" sz="quarter" idx="13"/>
          </p:nvPr>
        </p:nvSpPr>
        <p:spPr>
          <a:xfrm>
            <a:off x="3811533" y="201835"/>
            <a:ext cx="4853639" cy="994172"/>
          </a:xfrm>
        </p:spPr>
        <p:txBody>
          <a:bodyPr anchor="ctr">
            <a:normAutofit/>
          </a:bodyPr>
          <a:lstStyle>
            <a:lvl1pPr marL="0" indent="0">
              <a:lnSpc>
                <a:spcPct val="100000"/>
              </a:lnSpc>
              <a:buNone/>
              <a:defRPr sz="1125">
                <a:solidFill>
                  <a:schemeClr val="bg1"/>
                </a:solidFill>
              </a:defRPr>
            </a:lvl1pPr>
            <a:lvl2pPr marL="342831" indent="0">
              <a:lnSpc>
                <a:spcPct val="100000"/>
              </a:lnSpc>
              <a:buNone/>
              <a:defRPr>
                <a:solidFill>
                  <a:schemeClr val="bg1"/>
                </a:solidFill>
              </a:defRPr>
            </a:lvl2pPr>
            <a:lvl3pPr marL="685661" indent="0">
              <a:lnSpc>
                <a:spcPct val="100000"/>
              </a:lnSpc>
              <a:buNone/>
              <a:defRPr>
                <a:solidFill>
                  <a:schemeClr val="bg1"/>
                </a:solidFill>
              </a:defRPr>
            </a:lvl3pPr>
            <a:lvl4pPr marL="1028492" indent="0">
              <a:lnSpc>
                <a:spcPct val="100000"/>
              </a:lnSpc>
              <a:buNone/>
              <a:defRPr>
                <a:solidFill>
                  <a:schemeClr val="bg1"/>
                </a:solidFill>
              </a:defRPr>
            </a:lvl4pPr>
            <a:lvl5pPr marL="1371322" indent="0">
              <a:lnSpc>
                <a:spcPct val="100000"/>
              </a:lnSpc>
              <a:buNone/>
              <a:defRPr>
                <a:solidFill>
                  <a:schemeClr val="bg1"/>
                </a:solidFill>
              </a:defRPr>
            </a:lvl5pPr>
          </a:lstStyle>
          <a:p>
            <a:pPr lvl="0"/>
            <a:r>
              <a:rPr lang="en-US"/>
              <a:t>Click to edit Master text styles</a:t>
            </a:r>
          </a:p>
        </p:txBody>
      </p:sp>
      <p:pic>
        <p:nvPicPr>
          <p:cNvPr id="6" name="Picture 5"/>
          <p:cNvPicPr>
            <a:picLocks noChangeAspect="1"/>
          </p:cNvPicPr>
          <p:nvPr userDrawn="1"/>
        </p:nvPicPr>
        <p:blipFill>
          <a:blip r:embed="rId2"/>
          <a:stretch>
            <a:fillRect/>
          </a:stretch>
        </p:blipFill>
        <p:spPr>
          <a:xfrm>
            <a:off x="480545" y="326041"/>
            <a:ext cx="735734" cy="735806"/>
          </a:xfrm>
          <a:prstGeom prst="rect">
            <a:avLst/>
          </a:prstGeom>
        </p:spPr>
      </p:pic>
      <p:cxnSp>
        <p:nvCxnSpPr>
          <p:cNvPr id="13" name="Straight Connector 12"/>
          <p:cNvCxnSpPr>
            <a:cxnSpLocks/>
          </p:cNvCxnSpPr>
          <p:nvPr userDrawn="1"/>
        </p:nvCxnSpPr>
        <p:spPr>
          <a:xfrm>
            <a:off x="2402692" y="2692958"/>
            <a:ext cx="0" cy="1613119"/>
          </a:xfrm>
          <a:prstGeom prst="line">
            <a:avLst/>
          </a:prstGeom>
          <a:ln w="38100" cap="rnd">
            <a:solidFill>
              <a:srgbClr val="CCCCCC"/>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a:cxnSpLocks/>
          </p:cNvCxnSpPr>
          <p:nvPr userDrawn="1"/>
        </p:nvCxnSpPr>
        <p:spPr>
          <a:xfrm>
            <a:off x="4526973" y="2692958"/>
            <a:ext cx="0" cy="1613119"/>
          </a:xfrm>
          <a:prstGeom prst="line">
            <a:avLst/>
          </a:prstGeom>
          <a:ln w="38100" cap="rnd">
            <a:solidFill>
              <a:srgbClr val="CCCCCC"/>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a:cxnSpLocks/>
          </p:cNvCxnSpPr>
          <p:nvPr userDrawn="1"/>
        </p:nvCxnSpPr>
        <p:spPr>
          <a:xfrm>
            <a:off x="6651255" y="2692958"/>
            <a:ext cx="0" cy="1613119"/>
          </a:xfrm>
          <a:prstGeom prst="line">
            <a:avLst/>
          </a:prstGeom>
          <a:ln w="38100" cap="rnd">
            <a:solidFill>
              <a:srgbClr val="CCCCCC"/>
            </a:solidFill>
          </a:ln>
        </p:spPr>
        <p:style>
          <a:lnRef idx="1">
            <a:schemeClr val="accent1"/>
          </a:lnRef>
          <a:fillRef idx="0">
            <a:schemeClr val="accent1"/>
          </a:fillRef>
          <a:effectRef idx="0">
            <a:schemeClr val="accent1"/>
          </a:effectRef>
          <a:fontRef idx="minor">
            <a:schemeClr val="tx1"/>
          </a:fontRef>
        </p:style>
      </p:cxnSp>
      <p:sp>
        <p:nvSpPr>
          <p:cNvPr id="31" name="Text Placeholder 11"/>
          <p:cNvSpPr>
            <a:spLocks noGrp="1"/>
          </p:cNvSpPr>
          <p:nvPr>
            <p:ph type="body" sz="quarter" idx="19"/>
          </p:nvPr>
        </p:nvSpPr>
        <p:spPr>
          <a:xfrm>
            <a:off x="2707216" y="2705709"/>
            <a:ext cx="1664331" cy="1837615"/>
          </a:xfrm>
        </p:spPr>
        <p:txBody>
          <a:bodyPr>
            <a:normAutofit/>
          </a:bodyPr>
          <a:lstStyle>
            <a:lvl1pPr marL="119989" indent="-119989" algn="l" defTabSz="685661" rtl="0" eaLnBrk="1" latinLnBrk="0" hangingPunct="1">
              <a:lnSpc>
                <a:spcPct val="100000"/>
              </a:lnSpc>
              <a:spcBef>
                <a:spcPts val="900"/>
              </a:spcBef>
              <a:buFont typeface="Arial" panose="020B0604020202020204" pitchFamily="34" charset="0"/>
              <a:buChar char="•"/>
              <a:defRPr lang="en-US" sz="1012" kern="1200" dirty="0" smtClean="0">
                <a:solidFill>
                  <a:schemeClr val="tx2"/>
                </a:solidFill>
                <a:latin typeface="Arial" panose="020B0604020202020204" pitchFamily="34" charset="0"/>
                <a:ea typeface="Arial" panose="020B0604020202020204" pitchFamily="34" charset="0"/>
                <a:cs typeface="Arial" panose="020B0604020202020204" pitchFamily="34" charset="0"/>
              </a:defRPr>
            </a:lvl1pPr>
            <a:lvl2pPr marL="119989" indent="-119989" algn="l" defTabSz="685661" rtl="0" eaLnBrk="1" latinLnBrk="0" hangingPunct="1">
              <a:lnSpc>
                <a:spcPct val="100000"/>
              </a:lnSpc>
              <a:spcBef>
                <a:spcPts val="900"/>
              </a:spcBef>
              <a:buFont typeface="Arial" panose="020B0604020202020204" pitchFamily="34" charset="0"/>
              <a:buChar char="•"/>
              <a:defRPr lang="en-US" sz="1012" kern="1200" dirty="0" smtClean="0">
                <a:solidFill>
                  <a:schemeClr val="tx2"/>
                </a:solidFill>
                <a:latin typeface="Arial" panose="020B0604020202020204" pitchFamily="34" charset="0"/>
                <a:ea typeface="Arial" panose="020B0604020202020204" pitchFamily="34" charset="0"/>
                <a:cs typeface="Arial" panose="020B0604020202020204" pitchFamily="34" charset="0"/>
              </a:defRPr>
            </a:lvl2pPr>
            <a:lvl3pPr marL="119989" indent="-119989" algn="l" defTabSz="685661" rtl="0" eaLnBrk="1" latinLnBrk="0" hangingPunct="1">
              <a:lnSpc>
                <a:spcPct val="100000"/>
              </a:lnSpc>
              <a:spcBef>
                <a:spcPts val="900"/>
              </a:spcBef>
              <a:buFont typeface="Arial" panose="020B0604020202020204" pitchFamily="34" charset="0"/>
              <a:buChar char="•"/>
              <a:defRPr lang="en-US" sz="1012" kern="1200" dirty="0" smtClean="0">
                <a:solidFill>
                  <a:schemeClr val="tx2"/>
                </a:solidFill>
                <a:latin typeface="Arial" panose="020B0604020202020204" pitchFamily="34" charset="0"/>
                <a:ea typeface="Arial" panose="020B0604020202020204" pitchFamily="34" charset="0"/>
                <a:cs typeface="Arial" panose="020B0604020202020204" pitchFamily="34" charset="0"/>
              </a:defRPr>
            </a:lvl3pPr>
            <a:lvl4pPr marL="119989" indent="-119989" algn="l" defTabSz="685661" rtl="0" eaLnBrk="1" latinLnBrk="0" hangingPunct="1">
              <a:lnSpc>
                <a:spcPct val="100000"/>
              </a:lnSpc>
              <a:spcBef>
                <a:spcPts val="900"/>
              </a:spcBef>
              <a:buFont typeface="Arial" panose="020B0604020202020204" pitchFamily="34" charset="0"/>
              <a:buChar char="•"/>
              <a:defRPr lang="en-US" sz="1012" kern="1200" dirty="0" smtClean="0">
                <a:solidFill>
                  <a:schemeClr val="tx2"/>
                </a:solidFill>
                <a:latin typeface="Arial" panose="020B0604020202020204" pitchFamily="34" charset="0"/>
                <a:ea typeface="Arial" panose="020B0604020202020204" pitchFamily="34" charset="0"/>
                <a:cs typeface="Arial" panose="020B0604020202020204" pitchFamily="34" charset="0"/>
              </a:defRPr>
            </a:lvl4pPr>
            <a:lvl5pPr marL="119989" indent="-119989" algn="l" defTabSz="685661" rtl="0" eaLnBrk="1" latinLnBrk="0" hangingPunct="1">
              <a:lnSpc>
                <a:spcPct val="100000"/>
              </a:lnSpc>
              <a:spcBef>
                <a:spcPts val="900"/>
              </a:spcBef>
              <a:buFont typeface="Arial" panose="020B0604020202020204" pitchFamily="34" charset="0"/>
              <a:buChar char="•"/>
              <a:defRPr lang="en-US" sz="1012" kern="1200" dirty="0">
                <a:solidFill>
                  <a:schemeClr val="tx2"/>
                </a:solidFill>
                <a:latin typeface="Arial" panose="020B0604020202020204" pitchFamily="34" charset="0"/>
                <a:ea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2" name="Text Placeholder 11"/>
          <p:cNvSpPr>
            <a:spLocks noGrp="1"/>
          </p:cNvSpPr>
          <p:nvPr>
            <p:ph type="body" sz="quarter" idx="20"/>
          </p:nvPr>
        </p:nvSpPr>
        <p:spPr>
          <a:xfrm>
            <a:off x="4831498" y="2705709"/>
            <a:ext cx="1664331" cy="1837615"/>
          </a:xfrm>
        </p:spPr>
        <p:txBody>
          <a:bodyPr>
            <a:normAutofit/>
          </a:bodyPr>
          <a:lstStyle>
            <a:lvl1pPr marL="119989" indent="-119989" algn="l" defTabSz="685661" rtl="0" eaLnBrk="1" latinLnBrk="0" hangingPunct="1">
              <a:lnSpc>
                <a:spcPct val="100000"/>
              </a:lnSpc>
              <a:spcBef>
                <a:spcPts val="900"/>
              </a:spcBef>
              <a:buFont typeface="Arial" panose="020B0604020202020204" pitchFamily="34" charset="0"/>
              <a:buChar char="•"/>
              <a:defRPr lang="en-US" sz="1012" kern="1200" dirty="0" smtClean="0">
                <a:solidFill>
                  <a:schemeClr val="tx2"/>
                </a:solidFill>
                <a:latin typeface="Arial" panose="020B0604020202020204" pitchFamily="34" charset="0"/>
                <a:ea typeface="Arial" panose="020B0604020202020204" pitchFamily="34" charset="0"/>
                <a:cs typeface="Arial" panose="020B0604020202020204" pitchFamily="34" charset="0"/>
              </a:defRPr>
            </a:lvl1pPr>
            <a:lvl2pPr marL="119989" indent="-119989" algn="l" defTabSz="685661" rtl="0" eaLnBrk="1" latinLnBrk="0" hangingPunct="1">
              <a:lnSpc>
                <a:spcPct val="100000"/>
              </a:lnSpc>
              <a:spcBef>
                <a:spcPts val="900"/>
              </a:spcBef>
              <a:buFont typeface="Arial" panose="020B0604020202020204" pitchFamily="34" charset="0"/>
              <a:buChar char="•"/>
              <a:defRPr lang="en-US" sz="1012" kern="1200" dirty="0" smtClean="0">
                <a:solidFill>
                  <a:schemeClr val="tx2"/>
                </a:solidFill>
                <a:latin typeface="Arial" panose="020B0604020202020204" pitchFamily="34" charset="0"/>
                <a:ea typeface="Arial" panose="020B0604020202020204" pitchFamily="34" charset="0"/>
                <a:cs typeface="Arial" panose="020B0604020202020204" pitchFamily="34" charset="0"/>
              </a:defRPr>
            </a:lvl2pPr>
            <a:lvl3pPr marL="119989" indent="-119989" algn="l" defTabSz="685661" rtl="0" eaLnBrk="1" latinLnBrk="0" hangingPunct="1">
              <a:lnSpc>
                <a:spcPct val="100000"/>
              </a:lnSpc>
              <a:spcBef>
                <a:spcPts val="900"/>
              </a:spcBef>
              <a:buFont typeface="Arial" panose="020B0604020202020204" pitchFamily="34" charset="0"/>
              <a:buChar char="•"/>
              <a:defRPr lang="en-US" sz="1012" kern="1200" dirty="0" smtClean="0">
                <a:solidFill>
                  <a:schemeClr val="tx2"/>
                </a:solidFill>
                <a:latin typeface="Arial" panose="020B0604020202020204" pitchFamily="34" charset="0"/>
                <a:ea typeface="Arial" panose="020B0604020202020204" pitchFamily="34" charset="0"/>
                <a:cs typeface="Arial" panose="020B0604020202020204" pitchFamily="34" charset="0"/>
              </a:defRPr>
            </a:lvl3pPr>
            <a:lvl4pPr marL="119989" indent="-119989" algn="l" defTabSz="685661" rtl="0" eaLnBrk="1" latinLnBrk="0" hangingPunct="1">
              <a:lnSpc>
                <a:spcPct val="100000"/>
              </a:lnSpc>
              <a:spcBef>
                <a:spcPts val="900"/>
              </a:spcBef>
              <a:buFont typeface="Arial" panose="020B0604020202020204" pitchFamily="34" charset="0"/>
              <a:buChar char="•"/>
              <a:defRPr lang="en-US" sz="1012" kern="1200" dirty="0" smtClean="0">
                <a:solidFill>
                  <a:schemeClr val="tx2"/>
                </a:solidFill>
                <a:latin typeface="Arial" panose="020B0604020202020204" pitchFamily="34" charset="0"/>
                <a:ea typeface="Arial" panose="020B0604020202020204" pitchFamily="34" charset="0"/>
                <a:cs typeface="Arial" panose="020B0604020202020204" pitchFamily="34" charset="0"/>
              </a:defRPr>
            </a:lvl4pPr>
            <a:lvl5pPr marL="119989" indent="-119989" algn="l" defTabSz="685661" rtl="0" eaLnBrk="1" latinLnBrk="0" hangingPunct="1">
              <a:lnSpc>
                <a:spcPct val="100000"/>
              </a:lnSpc>
              <a:spcBef>
                <a:spcPts val="900"/>
              </a:spcBef>
              <a:buFont typeface="Arial" panose="020B0604020202020204" pitchFamily="34" charset="0"/>
              <a:buChar char="•"/>
              <a:defRPr lang="en-US" sz="1012" kern="1200" dirty="0">
                <a:solidFill>
                  <a:schemeClr val="tx2"/>
                </a:solidFill>
                <a:latin typeface="Arial" panose="020B0604020202020204" pitchFamily="34" charset="0"/>
                <a:ea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3" name="Text Placeholder 11"/>
          <p:cNvSpPr>
            <a:spLocks noGrp="1"/>
          </p:cNvSpPr>
          <p:nvPr>
            <p:ph type="body" sz="quarter" idx="21"/>
          </p:nvPr>
        </p:nvSpPr>
        <p:spPr>
          <a:xfrm>
            <a:off x="6888697" y="2705709"/>
            <a:ext cx="1664331" cy="1837615"/>
          </a:xfrm>
        </p:spPr>
        <p:txBody>
          <a:bodyPr>
            <a:normAutofit/>
          </a:bodyPr>
          <a:lstStyle>
            <a:lvl1pPr marL="119989" indent="-119989" algn="l" defTabSz="685661" rtl="0" eaLnBrk="1" latinLnBrk="0" hangingPunct="1">
              <a:lnSpc>
                <a:spcPct val="100000"/>
              </a:lnSpc>
              <a:spcBef>
                <a:spcPts val="900"/>
              </a:spcBef>
              <a:buFont typeface="Arial" panose="020B0604020202020204" pitchFamily="34" charset="0"/>
              <a:buChar char="•"/>
              <a:defRPr lang="en-US" sz="900" kern="1200" dirty="0" smtClean="0">
                <a:solidFill>
                  <a:schemeClr val="tx2"/>
                </a:solidFill>
                <a:latin typeface="Arial" panose="020B0604020202020204" pitchFamily="34" charset="0"/>
                <a:ea typeface="Arial" panose="020B0604020202020204" pitchFamily="34" charset="0"/>
                <a:cs typeface="Arial" panose="020B0604020202020204" pitchFamily="34" charset="0"/>
              </a:defRPr>
            </a:lvl1pPr>
            <a:lvl2pPr marL="119989" indent="-119989" algn="l" defTabSz="685661" rtl="0" eaLnBrk="1" latinLnBrk="0" hangingPunct="1">
              <a:lnSpc>
                <a:spcPct val="100000"/>
              </a:lnSpc>
              <a:spcBef>
                <a:spcPts val="900"/>
              </a:spcBef>
              <a:buFont typeface="Arial" panose="020B0604020202020204" pitchFamily="34" charset="0"/>
              <a:buChar char="•"/>
              <a:defRPr lang="en-US" sz="900" kern="1200" dirty="0" smtClean="0">
                <a:solidFill>
                  <a:schemeClr val="tx2"/>
                </a:solidFill>
                <a:latin typeface="Arial" panose="020B0604020202020204" pitchFamily="34" charset="0"/>
                <a:ea typeface="Arial" panose="020B0604020202020204" pitchFamily="34" charset="0"/>
                <a:cs typeface="Arial" panose="020B0604020202020204" pitchFamily="34" charset="0"/>
              </a:defRPr>
            </a:lvl2pPr>
            <a:lvl3pPr marL="119989" indent="-119989" algn="l" defTabSz="685661" rtl="0" eaLnBrk="1" latinLnBrk="0" hangingPunct="1">
              <a:lnSpc>
                <a:spcPct val="100000"/>
              </a:lnSpc>
              <a:spcBef>
                <a:spcPts val="900"/>
              </a:spcBef>
              <a:buFont typeface="Arial" panose="020B0604020202020204" pitchFamily="34" charset="0"/>
              <a:buChar char="•"/>
              <a:defRPr lang="en-US" sz="900" kern="1200" dirty="0" smtClean="0">
                <a:solidFill>
                  <a:schemeClr val="tx2"/>
                </a:solidFill>
                <a:latin typeface="Arial" panose="020B0604020202020204" pitchFamily="34" charset="0"/>
                <a:ea typeface="Arial" panose="020B0604020202020204" pitchFamily="34" charset="0"/>
                <a:cs typeface="Arial" panose="020B0604020202020204" pitchFamily="34" charset="0"/>
              </a:defRPr>
            </a:lvl3pPr>
            <a:lvl4pPr marL="119989" indent="-119989" algn="l" defTabSz="685661" rtl="0" eaLnBrk="1" latinLnBrk="0" hangingPunct="1">
              <a:lnSpc>
                <a:spcPct val="100000"/>
              </a:lnSpc>
              <a:spcBef>
                <a:spcPts val="900"/>
              </a:spcBef>
              <a:buFont typeface="Arial" panose="020B0604020202020204" pitchFamily="34" charset="0"/>
              <a:buChar char="•"/>
              <a:defRPr lang="en-US" sz="900" kern="1200" dirty="0" smtClean="0">
                <a:solidFill>
                  <a:schemeClr val="tx2"/>
                </a:solidFill>
                <a:latin typeface="Arial" panose="020B0604020202020204" pitchFamily="34" charset="0"/>
                <a:ea typeface="Arial" panose="020B0604020202020204" pitchFamily="34" charset="0"/>
                <a:cs typeface="Arial" panose="020B0604020202020204" pitchFamily="34" charset="0"/>
              </a:defRPr>
            </a:lvl4pPr>
            <a:lvl5pPr marL="119989" indent="-119989" algn="l" defTabSz="685661" rtl="0" eaLnBrk="1" latinLnBrk="0" hangingPunct="1">
              <a:lnSpc>
                <a:spcPct val="100000"/>
              </a:lnSpc>
              <a:spcBef>
                <a:spcPts val="900"/>
              </a:spcBef>
              <a:buFont typeface="Arial" panose="020B0604020202020204" pitchFamily="34" charset="0"/>
              <a:buChar char="•"/>
              <a:defRPr lang="en-US" sz="900" kern="1200" dirty="0">
                <a:solidFill>
                  <a:schemeClr val="tx2"/>
                </a:solidFill>
                <a:latin typeface="Arial" panose="020B0604020202020204" pitchFamily="34" charset="0"/>
                <a:ea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9" name="Text Placeholder 38"/>
          <p:cNvSpPr>
            <a:spLocks noGrp="1"/>
          </p:cNvSpPr>
          <p:nvPr>
            <p:ph type="body" sz="quarter" idx="22"/>
          </p:nvPr>
        </p:nvSpPr>
        <p:spPr>
          <a:xfrm>
            <a:off x="582936" y="1839087"/>
            <a:ext cx="1665485" cy="416281"/>
          </a:xfrm>
        </p:spPr>
        <p:txBody>
          <a:bodyPr>
            <a:noAutofit/>
          </a:bodyPr>
          <a:lstStyle>
            <a:lvl1pPr marL="0" indent="0">
              <a:buNone/>
              <a:defRPr sz="1575" b="1" i="0">
                <a:solidFill>
                  <a:schemeClr val="tx2"/>
                </a:solidFill>
                <a:latin typeface="Arial" charset="0"/>
                <a:ea typeface="Arial" charset="0"/>
                <a:cs typeface="Arial" charset="0"/>
              </a:defRPr>
            </a:lvl1pPr>
          </a:lstStyle>
          <a:p>
            <a:pPr lvl="0"/>
            <a:r>
              <a:rPr lang="en-US"/>
              <a:t>Click to edit Master text styles</a:t>
            </a:r>
          </a:p>
        </p:txBody>
      </p:sp>
      <p:sp>
        <p:nvSpPr>
          <p:cNvPr id="40" name="Text Placeholder 38"/>
          <p:cNvSpPr>
            <a:spLocks noGrp="1"/>
          </p:cNvSpPr>
          <p:nvPr>
            <p:ph type="body" sz="quarter" idx="23"/>
          </p:nvPr>
        </p:nvSpPr>
        <p:spPr>
          <a:xfrm>
            <a:off x="2706063" y="1839087"/>
            <a:ext cx="1665485" cy="416281"/>
          </a:xfrm>
        </p:spPr>
        <p:txBody>
          <a:bodyPr>
            <a:noAutofit/>
          </a:bodyPr>
          <a:lstStyle>
            <a:lvl1pPr marL="0" indent="0">
              <a:buNone/>
              <a:defRPr sz="1575" b="1" i="0">
                <a:solidFill>
                  <a:schemeClr val="tx2"/>
                </a:solidFill>
                <a:latin typeface="Arial" charset="0"/>
                <a:ea typeface="Arial" charset="0"/>
                <a:cs typeface="Arial" charset="0"/>
              </a:defRPr>
            </a:lvl1pPr>
          </a:lstStyle>
          <a:p>
            <a:pPr lvl="0"/>
            <a:r>
              <a:rPr lang="en-US"/>
              <a:t>Click to edit Master text styles</a:t>
            </a:r>
          </a:p>
        </p:txBody>
      </p:sp>
      <p:sp>
        <p:nvSpPr>
          <p:cNvPr id="41" name="Text Placeholder 38"/>
          <p:cNvSpPr>
            <a:spLocks noGrp="1"/>
          </p:cNvSpPr>
          <p:nvPr>
            <p:ph type="body" sz="quarter" idx="24"/>
          </p:nvPr>
        </p:nvSpPr>
        <p:spPr>
          <a:xfrm>
            <a:off x="4829190" y="1839087"/>
            <a:ext cx="1665485" cy="416281"/>
          </a:xfrm>
        </p:spPr>
        <p:txBody>
          <a:bodyPr>
            <a:noAutofit/>
          </a:bodyPr>
          <a:lstStyle>
            <a:lvl1pPr marL="0" indent="0">
              <a:buNone/>
              <a:defRPr sz="1575" b="1" i="0">
                <a:solidFill>
                  <a:schemeClr val="tx2"/>
                </a:solidFill>
                <a:latin typeface="Arial" charset="0"/>
                <a:ea typeface="Arial" charset="0"/>
                <a:cs typeface="Arial" charset="0"/>
              </a:defRPr>
            </a:lvl1pPr>
          </a:lstStyle>
          <a:p>
            <a:pPr lvl="0"/>
            <a:r>
              <a:rPr lang="en-US"/>
              <a:t>Click to edit Master text styles</a:t>
            </a:r>
          </a:p>
        </p:txBody>
      </p:sp>
      <p:sp>
        <p:nvSpPr>
          <p:cNvPr id="42" name="Text Placeholder 38"/>
          <p:cNvSpPr>
            <a:spLocks noGrp="1"/>
          </p:cNvSpPr>
          <p:nvPr>
            <p:ph type="body" sz="quarter" idx="25"/>
          </p:nvPr>
        </p:nvSpPr>
        <p:spPr>
          <a:xfrm>
            <a:off x="6887543" y="1839087"/>
            <a:ext cx="1665485" cy="416281"/>
          </a:xfrm>
        </p:spPr>
        <p:txBody>
          <a:bodyPr>
            <a:noAutofit/>
          </a:bodyPr>
          <a:lstStyle>
            <a:lvl1pPr marL="0" indent="0">
              <a:buNone/>
              <a:defRPr sz="1575" b="1" i="0">
                <a:solidFill>
                  <a:schemeClr val="tx2"/>
                </a:solidFill>
                <a:latin typeface="Arial" charset="0"/>
                <a:ea typeface="Arial" charset="0"/>
                <a:cs typeface="Arial" charset="0"/>
              </a:defRPr>
            </a:lvl1pPr>
          </a:lstStyle>
          <a:p>
            <a:pPr lvl="0"/>
            <a:r>
              <a:rPr lang="en-US"/>
              <a:t>Click to edit Master text styles</a:t>
            </a:r>
          </a:p>
        </p:txBody>
      </p:sp>
    </p:spTree>
    <p:extLst>
      <p:ext uri="{BB962C8B-B14F-4D97-AF65-F5344CB8AC3E}">
        <p14:creationId xmlns:p14="http://schemas.microsoft.com/office/powerpoint/2010/main" val="10519056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On Site Resource Roles">
    <p:spTree>
      <p:nvGrpSpPr>
        <p:cNvPr id="1" name=""/>
        <p:cNvGrpSpPr/>
        <p:nvPr/>
      </p:nvGrpSpPr>
      <p:grpSpPr>
        <a:xfrm>
          <a:off x="0" y="0"/>
          <a:ext cx="0" cy="0"/>
          <a:chOff x="0" y="0"/>
          <a:chExt cx="0" cy="0"/>
        </a:xfrm>
      </p:grpSpPr>
      <p:sp>
        <p:nvSpPr>
          <p:cNvPr id="69" name="Oval 68"/>
          <p:cNvSpPr/>
          <p:nvPr userDrawn="1"/>
        </p:nvSpPr>
        <p:spPr>
          <a:xfrm>
            <a:off x="7125848" y="2240810"/>
            <a:ext cx="1222245" cy="1222365"/>
          </a:xfrm>
          <a:prstGeom prst="ellipse">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87"/>
          </a:p>
        </p:txBody>
      </p:sp>
      <p:sp>
        <p:nvSpPr>
          <p:cNvPr id="70" name="Text Placeholder 3"/>
          <p:cNvSpPr>
            <a:spLocks noGrp="1"/>
          </p:cNvSpPr>
          <p:nvPr>
            <p:ph type="body" sz="quarter" idx="49"/>
          </p:nvPr>
        </p:nvSpPr>
        <p:spPr>
          <a:xfrm>
            <a:off x="7125847" y="3580078"/>
            <a:ext cx="1223193" cy="1174640"/>
          </a:xfrm>
        </p:spPr>
        <p:txBody>
          <a:bodyPr>
            <a:normAutofit/>
          </a:bodyPr>
          <a:lstStyle>
            <a:lvl1pPr marL="171415" marR="0" indent="-171415" algn="l" defTabSz="685661" rtl="0" eaLnBrk="1" fontAlgn="auto" latinLnBrk="0" hangingPunct="1">
              <a:lnSpc>
                <a:spcPct val="100000"/>
              </a:lnSpc>
              <a:spcBef>
                <a:spcPts val="750"/>
              </a:spcBef>
              <a:spcAft>
                <a:spcPts val="0"/>
              </a:spcAft>
              <a:buClrTx/>
              <a:buSzTx/>
              <a:buFont typeface="Arial" panose="020B0604020202020204" pitchFamily="34" charset="0"/>
              <a:buChar char="•"/>
              <a:tabLst/>
              <a:defRPr sz="1012"/>
            </a:lvl1pPr>
          </a:lstStyle>
          <a:p>
            <a:pPr lvl="0"/>
            <a:r>
              <a:rPr lang="en-US"/>
              <a:t>Click to edit</a:t>
            </a:r>
          </a:p>
          <a:p>
            <a:pPr marL="171415" marR="0" lvl="0" indent="-171415" algn="l" defTabSz="685661" rtl="0" eaLnBrk="1" fontAlgn="auto" latinLnBrk="0" hangingPunct="1">
              <a:lnSpc>
                <a:spcPct val="100000"/>
              </a:lnSpc>
              <a:spcBef>
                <a:spcPts val="750"/>
              </a:spcBef>
              <a:spcAft>
                <a:spcPts val="0"/>
              </a:spcAft>
              <a:buClrTx/>
              <a:buSzTx/>
              <a:buFont typeface="Arial" panose="020B0604020202020204" pitchFamily="34" charset="0"/>
              <a:buChar char="•"/>
              <a:tabLst/>
              <a:defRPr/>
            </a:pPr>
            <a:r>
              <a:rPr lang="en-US"/>
              <a:t>Click to edit</a:t>
            </a:r>
          </a:p>
          <a:p>
            <a:pPr marL="171415" marR="0" lvl="0" indent="-171415" algn="l" defTabSz="685661" rtl="0" eaLnBrk="1" fontAlgn="auto" latinLnBrk="0" hangingPunct="1">
              <a:lnSpc>
                <a:spcPct val="100000"/>
              </a:lnSpc>
              <a:spcBef>
                <a:spcPts val="750"/>
              </a:spcBef>
              <a:spcAft>
                <a:spcPts val="0"/>
              </a:spcAft>
              <a:buClrTx/>
              <a:buSzTx/>
              <a:buFont typeface="Arial" panose="020B0604020202020204" pitchFamily="34" charset="0"/>
              <a:buChar char="•"/>
              <a:tabLst/>
              <a:defRPr/>
            </a:pPr>
            <a:r>
              <a:rPr lang="en-US"/>
              <a:t>Click to edit</a:t>
            </a:r>
          </a:p>
        </p:txBody>
      </p:sp>
      <p:sp>
        <p:nvSpPr>
          <p:cNvPr id="71" name="Text Placeholder 4"/>
          <p:cNvSpPr>
            <a:spLocks noGrp="1"/>
          </p:cNvSpPr>
          <p:nvPr>
            <p:ph type="body" sz="quarter" idx="50"/>
          </p:nvPr>
        </p:nvSpPr>
        <p:spPr>
          <a:xfrm>
            <a:off x="7179845" y="2390334"/>
            <a:ext cx="1114248" cy="923315"/>
          </a:xfrm>
        </p:spPr>
        <p:txBody>
          <a:bodyPr anchor="ctr" anchorCtr="0"/>
          <a:lstStyle>
            <a:lvl1pPr marL="0" indent="0" algn="ctr">
              <a:buNone/>
              <a:defRPr sz="1350" b="1" i="0">
                <a:latin typeface="Arial" charset="0"/>
                <a:ea typeface="Arial" charset="0"/>
                <a:cs typeface="Arial" charset="0"/>
              </a:defRPr>
            </a:lvl1pPr>
          </a:lstStyle>
          <a:p>
            <a:pPr lvl="0"/>
            <a:r>
              <a:rPr lang="en-US"/>
              <a:t>Click to edit Master text styles</a:t>
            </a:r>
          </a:p>
        </p:txBody>
      </p:sp>
      <p:sp>
        <p:nvSpPr>
          <p:cNvPr id="63" name="Oval 62"/>
          <p:cNvSpPr/>
          <p:nvPr userDrawn="1"/>
        </p:nvSpPr>
        <p:spPr>
          <a:xfrm>
            <a:off x="5539744" y="2240810"/>
            <a:ext cx="1222245" cy="1222365"/>
          </a:xfrm>
          <a:prstGeom prst="ellipse">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87"/>
          </a:p>
        </p:txBody>
      </p:sp>
      <p:sp>
        <p:nvSpPr>
          <p:cNvPr id="64" name="Text Placeholder 3"/>
          <p:cNvSpPr>
            <a:spLocks noGrp="1"/>
          </p:cNvSpPr>
          <p:nvPr>
            <p:ph type="body" sz="quarter" idx="45"/>
          </p:nvPr>
        </p:nvSpPr>
        <p:spPr>
          <a:xfrm>
            <a:off x="5539744" y="3580078"/>
            <a:ext cx="1223193" cy="1174640"/>
          </a:xfrm>
        </p:spPr>
        <p:txBody>
          <a:bodyPr>
            <a:normAutofit/>
          </a:bodyPr>
          <a:lstStyle>
            <a:lvl1pPr marL="171415" marR="0" indent="-171415" algn="l" defTabSz="685661" rtl="0" eaLnBrk="1" fontAlgn="auto" latinLnBrk="0" hangingPunct="1">
              <a:lnSpc>
                <a:spcPct val="100000"/>
              </a:lnSpc>
              <a:spcBef>
                <a:spcPts val="750"/>
              </a:spcBef>
              <a:spcAft>
                <a:spcPts val="0"/>
              </a:spcAft>
              <a:buClrTx/>
              <a:buSzTx/>
              <a:buFont typeface="Arial" panose="020B0604020202020204" pitchFamily="34" charset="0"/>
              <a:buChar char="•"/>
              <a:tabLst/>
              <a:defRPr sz="1012"/>
            </a:lvl1pPr>
          </a:lstStyle>
          <a:p>
            <a:pPr lvl="0"/>
            <a:r>
              <a:rPr lang="en-US"/>
              <a:t>Click to edit</a:t>
            </a:r>
          </a:p>
          <a:p>
            <a:pPr marL="171415" marR="0" lvl="0" indent="-171415" algn="l" defTabSz="685661" rtl="0" eaLnBrk="1" fontAlgn="auto" latinLnBrk="0" hangingPunct="1">
              <a:lnSpc>
                <a:spcPct val="100000"/>
              </a:lnSpc>
              <a:spcBef>
                <a:spcPts val="750"/>
              </a:spcBef>
              <a:spcAft>
                <a:spcPts val="0"/>
              </a:spcAft>
              <a:buClrTx/>
              <a:buSzTx/>
              <a:buFont typeface="Arial" panose="020B0604020202020204" pitchFamily="34" charset="0"/>
              <a:buChar char="•"/>
              <a:tabLst/>
              <a:defRPr/>
            </a:pPr>
            <a:r>
              <a:rPr lang="en-US"/>
              <a:t>Click to edit</a:t>
            </a:r>
          </a:p>
          <a:p>
            <a:pPr marL="171415" marR="0" lvl="0" indent="-171415" algn="l" defTabSz="685661" rtl="0" eaLnBrk="1" fontAlgn="auto" latinLnBrk="0" hangingPunct="1">
              <a:lnSpc>
                <a:spcPct val="100000"/>
              </a:lnSpc>
              <a:spcBef>
                <a:spcPts val="750"/>
              </a:spcBef>
              <a:spcAft>
                <a:spcPts val="0"/>
              </a:spcAft>
              <a:buClrTx/>
              <a:buSzTx/>
              <a:buFont typeface="Arial" panose="020B0604020202020204" pitchFamily="34" charset="0"/>
              <a:buChar char="•"/>
              <a:tabLst/>
              <a:defRPr/>
            </a:pPr>
            <a:r>
              <a:rPr lang="en-US"/>
              <a:t>Click to edit</a:t>
            </a:r>
          </a:p>
        </p:txBody>
      </p:sp>
      <p:sp>
        <p:nvSpPr>
          <p:cNvPr id="65" name="Text Placeholder 4"/>
          <p:cNvSpPr>
            <a:spLocks noGrp="1"/>
          </p:cNvSpPr>
          <p:nvPr>
            <p:ph type="body" sz="quarter" idx="46"/>
          </p:nvPr>
        </p:nvSpPr>
        <p:spPr>
          <a:xfrm>
            <a:off x="5593742" y="2390334"/>
            <a:ext cx="1114248" cy="923315"/>
          </a:xfrm>
        </p:spPr>
        <p:txBody>
          <a:bodyPr anchor="ctr" anchorCtr="0"/>
          <a:lstStyle>
            <a:lvl1pPr marL="0" indent="0" algn="ctr">
              <a:buNone/>
              <a:defRPr sz="1350" b="1" i="0">
                <a:latin typeface="Arial" charset="0"/>
                <a:ea typeface="Arial" charset="0"/>
                <a:cs typeface="Arial" charset="0"/>
              </a:defRPr>
            </a:lvl1pPr>
          </a:lstStyle>
          <a:p>
            <a:pPr lvl="0"/>
            <a:r>
              <a:rPr lang="en-US"/>
              <a:t>Click to edit Master text styles</a:t>
            </a:r>
          </a:p>
        </p:txBody>
      </p:sp>
      <p:sp>
        <p:nvSpPr>
          <p:cNvPr id="66" name="Oval 65"/>
          <p:cNvSpPr/>
          <p:nvPr userDrawn="1"/>
        </p:nvSpPr>
        <p:spPr>
          <a:xfrm>
            <a:off x="3953641" y="2240810"/>
            <a:ext cx="1222245" cy="1222365"/>
          </a:xfrm>
          <a:prstGeom prst="ellipse">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87"/>
          </a:p>
        </p:txBody>
      </p:sp>
      <p:sp>
        <p:nvSpPr>
          <p:cNvPr id="67" name="Text Placeholder 3"/>
          <p:cNvSpPr>
            <a:spLocks noGrp="1"/>
          </p:cNvSpPr>
          <p:nvPr>
            <p:ph type="body" sz="quarter" idx="47"/>
          </p:nvPr>
        </p:nvSpPr>
        <p:spPr>
          <a:xfrm>
            <a:off x="3953641" y="3580078"/>
            <a:ext cx="1223193" cy="1174640"/>
          </a:xfrm>
        </p:spPr>
        <p:txBody>
          <a:bodyPr>
            <a:normAutofit/>
          </a:bodyPr>
          <a:lstStyle>
            <a:lvl1pPr marL="171415" marR="0" indent="-171415" algn="l" defTabSz="685661" rtl="0" eaLnBrk="1" fontAlgn="auto" latinLnBrk="0" hangingPunct="1">
              <a:lnSpc>
                <a:spcPct val="100000"/>
              </a:lnSpc>
              <a:spcBef>
                <a:spcPts val="750"/>
              </a:spcBef>
              <a:spcAft>
                <a:spcPts val="0"/>
              </a:spcAft>
              <a:buClrTx/>
              <a:buSzTx/>
              <a:buFont typeface="Arial" panose="020B0604020202020204" pitchFamily="34" charset="0"/>
              <a:buChar char="•"/>
              <a:tabLst/>
              <a:defRPr sz="1012"/>
            </a:lvl1pPr>
          </a:lstStyle>
          <a:p>
            <a:pPr lvl="0"/>
            <a:r>
              <a:rPr lang="en-US"/>
              <a:t>Click to edit</a:t>
            </a:r>
          </a:p>
          <a:p>
            <a:pPr marL="171415" marR="0" lvl="0" indent="-171415" algn="l" defTabSz="685661" rtl="0" eaLnBrk="1" fontAlgn="auto" latinLnBrk="0" hangingPunct="1">
              <a:lnSpc>
                <a:spcPct val="100000"/>
              </a:lnSpc>
              <a:spcBef>
                <a:spcPts val="750"/>
              </a:spcBef>
              <a:spcAft>
                <a:spcPts val="0"/>
              </a:spcAft>
              <a:buClrTx/>
              <a:buSzTx/>
              <a:buFont typeface="Arial" panose="020B0604020202020204" pitchFamily="34" charset="0"/>
              <a:buChar char="•"/>
              <a:tabLst/>
              <a:defRPr/>
            </a:pPr>
            <a:r>
              <a:rPr lang="en-US"/>
              <a:t>Click to edit</a:t>
            </a:r>
          </a:p>
          <a:p>
            <a:pPr marL="171415" marR="0" lvl="0" indent="-171415" algn="l" defTabSz="685661" rtl="0" eaLnBrk="1" fontAlgn="auto" latinLnBrk="0" hangingPunct="1">
              <a:lnSpc>
                <a:spcPct val="100000"/>
              </a:lnSpc>
              <a:spcBef>
                <a:spcPts val="750"/>
              </a:spcBef>
              <a:spcAft>
                <a:spcPts val="0"/>
              </a:spcAft>
              <a:buClrTx/>
              <a:buSzTx/>
              <a:buFont typeface="Arial" panose="020B0604020202020204" pitchFamily="34" charset="0"/>
              <a:buChar char="•"/>
              <a:tabLst/>
              <a:defRPr/>
            </a:pPr>
            <a:r>
              <a:rPr lang="en-US"/>
              <a:t>Click to edit</a:t>
            </a:r>
          </a:p>
        </p:txBody>
      </p:sp>
      <p:sp>
        <p:nvSpPr>
          <p:cNvPr id="68" name="Text Placeholder 4"/>
          <p:cNvSpPr>
            <a:spLocks noGrp="1"/>
          </p:cNvSpPr>
          <p:nvPr>
            <p:ph type="body" sz="quarter" idx="48"/>
          </p:nvPr>
        </p:nvSpPr>
        <p:spPr>
          <a:xfrm>
            <a:off x="4007639" y="2390334"/>
            <a:ext cx="1114248" cy="923315"/>
          </a:xfrm>
        </p:spPr>
        <p:txBody>
          <a:bodyPr anchor="ctr" anchorCtr="0"/>
          <a:lstStyle>
            <a:lvl1pPr marL="0" indent="0" algn="ctr">
              <a:buNone/>
              <a:defRPr sz="1350" b="1" i="0">
                <a:latin typeface="Arial" charset="0"/>
                <a:ea typeface="Arial" charset="0"/>
                <a:cs typeface="Arial" charset="0"/>
              </a:defRPr>
            </a:lvl1pPr>
          </a:lstStyle>
          <a:p>
            <a:pPr lvl="0"/>
            <a:r>
              <a:rPr lang="en-US"/>
              <a:t>Click to edit Master text styles</a:t>
            </a:r>
          </a:p>
        </p:txBody>
      </p:sp>
      <p:sp>
        <p:nvSpPr>
          <p:cNvPr id="60" name="Oval 59"/>
          <p:cNvSpPr/>
          <p:nvPr userDrawn="1"/>
        </p:nvSpPr>
        <p:spPr>
          <a:xfrm>
            <a:off x="2367538" y="2240810"/>
            <a:ext cx="1222245" cy="1222365"/>
          </a:xfrm>
          <a:prstGeom prst="ellipse">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87"/>
          </a:p>
        </p:txBody>
      </p:sp>
      <p:sp>
        <p:nvSpPr>
          <p:cNvPr id="61" name="Text Placeholder 3"/>
          <p:cNvSpPr>
            <a:spLocks noGrp="1"/>
          </p:cNvSpPr>
          <p:nvPr>
            <p:ph type="body" sz="quarter" idx="43"/>
          </p:nvPr>
        </p:nvSpPr>
        <p:spPr>
          <a:xfrm>
            <a:off x="2367538" y="3580078"/>
            <a:ext cx="1223193" cy="1174640"/>
          </a:xfrm>
        </p:spPr>
        <p:txBody>
          <a:bodyPr>
            <a:normAutofit/>
          </a:bodyPr>
          <a:lstStyle>
            <a:lvl1pPr marL="171415" marR="0" indent="-171415" algn="l" defTabSz="685661" rtl="0" eaLnBrk="1" fontAlgn="auto" latinLnBrk="0" hangingPunct="1">
              <a:lnSpc>
                <a:spcPct val="100000"/>
              </a:lnSpc>
              <a:spcBef>
                <a:spcPts val="750"/>
              </a:spcBef>
              <a:spcAft>
                <a:spcPts val="0"/>
              </a:spcAft>
              <a:buClrTx/>
              <a:buSzTx/>
              <a:buFont typeface="Arial" panose="020B0604020202020204" pitchFamily="34" charset="0"/>
              <a:buChar char="•"/>
              <a:tabLst/>
              <a:defRPr sz="1012"/>
            </a:lvl1pPr>
          </a:lstStyle>
          <a:p>
            <a:pPr lvl="0"/>
            <a:r>
              <a:rPr lang="en-US"/>
              <a:t>Click to edit</a:t>
            </a:r>
          </a:p>
          <a:p>
            <a:pPr marL="171415" marR="0" lvl="0" indent="-171415" algn="l" defTabSz="685661" rtl="0" eaLnBrk="1" fontAlgn="auto" latinLnBrk="0" hangingPunct="1">
              <a:lnSpc>
                <a:spcPct val="100000"/>
              </a:lnSpc>
              <a:spcBef>
                <a:spcPts val="750"/>
              </a:spcBef>
              <a:spcAft>
                <a:spcPts val="0"/>
              </a:spcAft>
              <a:buClrTx/>
              <a:buSzTx/>
              <a:buFont typeface="Arial" panose="020B0604020202020204" pitchFamily="34" charset="0"/>
              <a:buChar char="•"/>
              <a:tabLst/>
              <a:defRPr/>
            </a:pPr>
            <a:r>
              <a:rPr lang="en-US"/>
              <a:t>Click to edit</a:t>
            </a:r>
          </a:p>
          <a:p>
            <a:pPr marL="171415" marR="0" lvl="0" indent="-171415" algn="l" defTabSz="685661" rtl="0" eaLnBrk="1" fontAlgn="auto" latinLnBrk="0" hangingPunct="1">
              <a:lnSpc>
                <a:spcPct val="100000"/>
              </a:lnSpc>
              <a:spcBef>
                <a:spcPts val="750"/>
              </a:spcBef>
              <a:spcAft>
                <a:spcPts val="0"/>
              </a:spcAft>
              <a:buClrTx/>
              <a:buSzTx/>
              <a:buFont typeface="Arial" panose="020B0604020202020204" pitchFamily="34" charset="0"/>
              <a:buChar char="•"/>
              <a:tabLst/>
              <a:defRPr/>
            </a:pPr>
            <a:r>
              <a:rPr lang="en-US"/>
              <a:t>Click to edit</a:t>
            </a:r>
          </a:p>
        </p:txBody>
      </p:sp>
      <p:sp>
        <p:nvSpPr>
          <p:cNvPr id="62" name="Text Placeholder 4"/>
          <p:cNvSpPr>
            <a:spLocks noGrp="1"/>
          </p:cNvSpPr>
          <p:nvPr>
            <p:ph type="body" sz="quarter" idx="44"/>
          </p:nvPr>
        </p:nvSpPr>
        <p:spPr>
          <a:xfrm>
            <a:off x="2421536" y="2390334"/>
            <a:ext cx="1114248" cy="923315"/>
          </a:xfrm>
        </p:spPr>
        <p:txBody>
          <a:bodyPr anchor="ctr" anchorCtr="0"/>
          <a:lstStyle>
            <a:lvl1pPr marL="0" indent="0" algn="ctr">
              <a:buNone/>
              <a:defRPr sz="1350" b="1" i="0">
                <a:latin typeface="Arial" charset="0"/>
                <a:ea typeface="Arial" charset="0"/>
                <a:cs typeface="Arial" charset="0"/>
              </a:defRPr>
            </a:lvl1pPr>
          </a:lstStyle>
          <a:p>
            <a:pPr lvl="0"/>
            <a:r>
              <a:rPr lang="en-US"/>
              <a:t>Click to edit Master text styles</a:t>
            </a:r>
          </a:p>
        </p:txBody>
      </p:sp>
      <p:sp>
        <p:nvSpPr>
          <p:cNvPr id="54" name="Oval 53"/>
          <p:cNvSpPr/>
          <p:nvPr userDrawn="1"/>
        </p:nvSpPr>
        <p:spPr>
          <a:xfrm>
            <a:off x="781435" y="2240810"/>
            <a:ext cx="1222245" cy="1222365"/>
          </a:xfrm>
          <a:prstGeom prst="ellipse">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87"/>
          </a:p>
        </p:txBody>
      </p:sp>
      <p:sp>
        <p:nvSpPr>
          <p:cNvPr id="55" name="Left Bracket 54"/>
          <p:cNvSpPr/>
          <p:nvPr userDrawn="1"/>
        </p:nvSpPr>
        <p:spPr>
          <a:xfrm rot="5400000">
            <a:off x="4438097" y="-1691616"/>
            <a:ext cx="225858" cy="7784724"/>
          </a:xfrm>
          <a:prstGeom prst="leftBracket">
            <a:avLst>
              <a:gd name="adj" fmla="val 93626"/>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787"/>
          </a:p>
        </p:txBody>
      </p:sp>
      <p:sp>
        <p:nvSpPr>
          <p:cNvPr id="3" name="Slide Number Placeholder 2"/>
          <p:cNvSpPr>
            <a:spLocks noGrp="1"/>
          </p:cNvSpPr>
          <p:nvPr>
            <p:ph type="sldNum" sz="quarter" idx="10"/>
          </p:nvPr>
        </p:nvSpPr>
        <p:spPr/>
        <p:txBody>
          <a:bodyPr/>
          <a:lstStyle/>
          <a:p>
            <a:fld id="{95189276-0318-4A4B-8226-0E5FFD1F6F7C}" type="slidenum">
              <a:rPr lang="en-US" smtClean="0"/>
              <a:pPr/>
              <a:t>‹#›</a:t>
            </a:fld>
            <a:endParaRPr lang="en-US"/>
          </a:p>
        </p:txBody>
      </p:sp>
      <p:sp>
        <p:nvSpPr>
          <p:cNvPr id="4" name="Rectangle 3"/>
          <p:cNvSpPr/>
          <p:nvPr userDrawn="1"/>
        </p:nvSpPr>
        <p:spPr>
          <a:xfrm>
            <a:off x="447" y="-1"/>
            <a:ext cx="9143553" cy="1388745"/>
          </a:xfrm>
          <a:prstGeom prst="rect">
            <a:avLst/>
          </a:prstGeom>
          <a:gradFill>
            <a:gsLst>
              <a:gs pos="0">
                <a:srgbClr val="58C0F5"/>
              </a:gs>
              <a:gs pos="100000">
                <a:srgbClr val="399FDA"/>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87"/>
          </a:p>
        </p:txBody>
      </p:sp>
      <p:sp>
        <p:nvSpPr>
          <p:cNvPr id="5" name="Title 1"/>
          <p:cNvSpPr>
            <a:spLocks noGrp="1"/>
          </p:cNvSpPr>
          <p:nvPr>
            <p:ph type="title" hasCustomPrompt="1"/>
          </p:nvPr>
        </p:nvSpPr>
        <p:spPr>
          <a:xfrm>
            <a:off x="582935" y="326784"/>
            <a:ext cx="3228598" cy="744275"/>
          </a:xfrm>
        </p:spPr>
        <p:txBody>
          <a:bodyPr/>
          <a:lstStyle>
            <a:lvl1pPr>
              <a:defRPr>
                <a:solidFill>
                  <a:schemeClr val="bg1"/>
                </a:solidFill>
              </a:defRPr>
            </a:lvl1pPr>
          </a:lstStyle>
          <a:p>
            <a:r>
              <a:rPr lang="en-US"/>
              <a:t>Click to edit slide title</a:t>
            </a:r>
          </a:p>
        </p:txBody>
      </p:sp>
      <p:cxnSp>
        <p:nvCxnSpPr>
          <p:cNvPr id="6" name="Straight Connector 5"/>
          <p:cNvCxnSpPr/>
          <p:nvPr userDrawn="1"/>
        </p:nvCxnSpPr>
        <p:spPr>
          <a:xfrm>
            <a:off x="480545" y="452199"/>
            <a:ext cx="0" cy="483489"/>
          </a:xfrm>
          <a:prstGeom prst="line">
            <a:avLst/>
          </a:prstGeom>
          <a:ln w="38100" cap="rnd">
            <a:solidFill>
              <a:schemeClr val="bg1"/>
            </a:solidFill>
          </a:ln>
        </p:spPr>
        <p:style>
          <a:lnRef idx="1">
            <a:schemeClr val="accent1"/>
          </a:lnRef>
          <a:fillRef idx="0">
            <a:schemeClr val="accent1"/>
          </a:fillRef>
          <a:effectRef idx="0">
            <a:schemeClr val="accent1"/>
          </a:effectRef>
          <a:fontRef idx="minor">
            <a:schemeClr val="tx1"/>
          </a:fontRef>
        </p:style>
      </p:cxnSp>
      <p:sp>
        <p:nvSpPr>
          <p:cNvPr id="9" name="Text Placeholder 8"/>
          <p:cNvSpPr>
            <a:spLocks noGrp="1"/>
          </p:cNvSpPr>
          <p:nvPr>
            <p:ph type="body" sz="quarter" idx="13"/>
          </p:nvPr>
        </p:nvSpPr>
        <p:spPr>
          <a:xfrm>
            <a:off x="3811533" y="201835"/>
            <a:ext cx="4155602" cy="994172"/>
          </a:xfrm>
        </p:spPr>
        <p:txBody>
          <a:bodyPr anchor="ctr">
            <a:normAutofit/>
          </a:bodyPr>
          <a:lstStyle>
            <a:lvl1pPr marL="0" indent="0">
              <a:lnSpc>
                <a:spcPct val="100000"/>
              </a:lnSpc>
              <a:buNone/>
              <a:defRPr sz="1125">
                <a:solidFill>
                  <a:schemeClr val="bg1"/>
                </a:solidFill>
              </a:defRPr>
            </a:lvl1pPr>
            <a:lvl2pPr marL="342831" indent="0">
              <a:lnSpc>
                <a:spcPct val="100000"/>
              </a:lnSpc>
              <a:buNone/>
              <a:defRPr>
                <a:solidFill>
                  <a:schemeClr val="bg1"/>
                </a:solidFill>
              </a:defRPr>
            </a:lvl2pPr>
            <a:lvl3pPr marL="685661" indent="0">
              <a:lnSpc>
                <a:spcPct val="100000"/>
              </a:lnSpc>
              <a:buNone/>
              <a:defRPr>
                <a:solidFill>
                  <a:schemeClr val="bg1"/>
                </a:solidFill>
              </a:defRPr>
            </a:lvl3pPr>
            <a:lvl4pPr marL="1028492" indent="0">
              <a:lnSpc>
                <a:spcPct val="100000"/>
              </a:lnSpc>
              <a:buNone/>
              <a:defRPr>
                <a:solidFill>
                  <a:schemeClr val="bg1"/>
                </a:solidFill>
              </a:defRPr>
            </a:lvl4pPr>
            <a:lvl5pPr marL="1371322" indent="0">
              <a:lnSpc>
                <a:spcPct val="100000"/>
              </a:lnSpc>
              <a:buNone/>
              <a:defRPr>
                <a:solidFill>
                  <a:schemeClr val="bg1"/>
                </a:solidFill>
              </a:defRPr>
            </a:lvl5pPr>
          </a:lstStyle>
          <a:p>
            <a:pPr lvl="0"/>
            <a:r>
              <a:rPr lang="en-US"/>
              <a:t>Click to edit Master text styles</a:t>
            </a:r>
          </a:p>
        </p:txBody>
      </p:sp>
      <p:sp>
        <p:nvSpPr>
          <p:cNvPr id="48" name="Text Placeholder 38"/>
          <p:cNvSpPr>
            <a:spLocks noGrp="1"/>
          </p:cNvSpPr>
          <p:nvPr>
            <p:ph type="body" sz="quarter" idx="40"/>
          </p:nvPr>
        </p:nvSpPr>
        <p:spPr>
          <a:xfrm>
            <a:off x="2648783" y="1587947"/>
            <a:ext cx="3846882" cy="399333"/>
          </a:xfrm>
        </p:spPr>
        <p:txBody>
          <a:bodyPr>
            <a:noAutofit/>
          </a:bodyPr>
          <a:lstStyle>
            <a:lvl1pPr marL="0" indent="0" algn="ctr">
              <a:buNone/>
              <a:defRPr sz="1575" b="1" i="0">
                <a:solidFill>
                  <a:schemeClr val="tx2"/>
                </a:solidFill>
                <a:latin typeface="Arial" charset="0"/>
                <a:ea typeface="Arial" charset="0"/>
                <a:cs typeface="Arial" charset="0"/>
              </a:defRPr>
            </a:lvl1pPr>
          </a:lstStyle>
          <a:p>
            <a:pPr lvl="0"/>
            <a:r>
              <a:rPr lang="en-US"/>
              <a:t>Click to edit Master text styles</a:t>
            </a:r>
          </a:p>
        </p:txBody>
      </p:sp>
      <p:sp>
        <p:nvSpPr>
          <p:cNvPr id="58" name="Text Placeholder 3"/>
          <p:cNvSpPr>
            <a:spLocks noGrp="1"/>
          </p:cNvSpPr>
          <p:nvPr>
            <p:ph type="body" sz="quarter" idx="41"/>
          </p:nvPr>
        </p:nvSpPr>
        <p:spPr>
          <a:xfrm>
            <a:off x="781435" y="3580078"/>
            <a:ext cx="1223193" cy="1174640"/>
          </a:xfrm>
        </p:spPr>
        <p:txBody>
          <a:bodyPr>
            <a:normAutofit/>
          </a:bodyPr>
          <a:lstStyle>
            <a:lvl1pPr marL="171415" marR="0" indent="-171415" algn="l" defTabSz="685661" rtl="0" eaLnBrk="1" fontAlgn="auto" latinLnBrk="0" hangingPunct="1">
              <a:lnSpc>
                <a:spcPct val="100000"/>
              </a:lnSpc>
              <a:spcBef>
                <a:spcPts val="750"/>
              </a:spcBef>
              <a:spcAft>
                <a:spcPts val="0"/>
              </a:spcAft>
              <a:buClrTx/>
              <a:buSzTx/>
              <a:buFont typeface="Arial" panose="020B0604020202020204" pitchFamily="34" charset="0"/>
              <a:buChar char="•"/>
              <a:tabLst/>
              <a:defRPr sz="1012"/>
            </a:lvl1pPr>
          </a:lstStyle>
          <a:p>
            <a:pPr lvl="0"/>
            <a:r>
              <a:rPr lang="en-US"/>
              <a:t>Click to edit</a:t>
            </a:r>
          </a:p>
          <a:p>
            <a:pPr marL="171415" marR="0" lvl="0" indent="-171415" algn="l" defTabSz="685661" rtl="0" eaLnBrk="1" fontAlgn="auto" latinLnBrk="0" hangingPunct="1">
              <a:lnSpc>
                <a:spcPct val="100000"/>
              </a:lnSpc>
              <a:spcBef>
                <a:spcPts val="750"/>
              </a:spcBef>
              <a:spcAft>
                <a:spcPts val="0"/>
              </a:spcAft>
              <a:buClrTx/>
              <a:buSzTx/>
              <a:buFont typeface="Arial" panose="020B0604020202020204" pitchFamily="34" charset="0"/>
              <a:buChar char="•"/>
              <a:tabLst/>
              <a:defRPr/>
            </a:pPr>
            <a:r>
              <a:rPr lang="en-US"/>
              <a:t>Click to edit</a:t>
            </a:r>
          </a:p>
          <a:p>
            <a:pPr marL="171415" marR="0" lvl="0" indent="-171415" algn="l" defTabSz="685661" rtl="0" eaLnBrk="1" fontAlgn="auto" latinLnBrk="0" hangingPunct="1">
              <a:lnSpc>
                <a:spcPct val="100000"/>
              </a:lnSpc>
              <a:spcBef>
                <a:spcPts val="750"/>
              </a:spcBef>
              <a:spcAft>
                <a:spcPts val="0"/>
              </a:spcAft>
              <a:buClrTx/>
              <a:buSzTx/>
              <a:buFont typeface="Arial" panose="020B0604020202020204" pitchFamily="34" charset="0"/>
              <a:buChar char="•"/>
              <a:tabLst/>
              <a:defRPr/>
            </a:pPr>
            <a:r>
              <a:rPr lang="en-US"/>
              <a:t>Click to edit</a:t>
            </a:r>
          </a:p>
          <a:p>
            <a:pPr lvl="0"/>
            <a:endParaRPr lang="en-US"/>
          </a:p>
        </p:txBody>
      </p:sp>
      <p:sp>
        <p:nvSpPr>
          <p:cNvPr id="59" name="Text Placeholder 4"/>
          <p:cNvSpPr>
            <a:spLocks noGrp="1"/>
          </p:cNvSpPr>
          <p:nvPr>
            <p:ph type="body" sz="quarter" idx="42"/>
          </p:nvPr>
        </p:nvSpPr>
        <p:spPr>
          <a:xfrm>
            <a:off x="835433" y="2390334"/>
            <a:ext cx="1114248" cy="923315"/>
          </a:xfrm>
        </p:spPr>
        <p:txBody>
          <a:bodyPr anchor="ctr" anchorCtr="0"/>
          <a:lstStyle>
            <a:lvl1pPr marL="0" indent="0" algn="ctr">
              <a:buNone/>
              <a:defRPr sz="1350" b="1" i="0">
                <a:latin typeface="Arial" charset="0"/>
                <a:ea typeface="Arial" charset="0"/>
                <a:cs typeface="Arial" charset="0"/>
              </a:defRPr>
            </a:lvl1pPr>
          </a:lstStyle>
          <a:p>
            <a:pPr lvl="0"/>
            <a:r>
              <a:rPr lang="en-US"/>
              <a:t>Click to edit Master text styles</a:t>
            </a:r>
          </a:p>
        </p:txBody>
      </p:sp>
    </p:spTree>
    <p:extLst>
      <p:ext uri="{BB962C8B-B14F-4D97-AF65-F5344CB8AC3E}">
        <p14:creationId xmlns:p14="http://schemas.microsoft.com/office/powerpoint/2010/main" val="79902522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On Site Resource Roles - Colors">
    <p:spTree>
      <p:nvGrpSpPr>
        <p:cNvPr id="1" name=""/>
        <p:cNvGrpSpPr/>
        <p:nvPr/>
      </p:nvGrpSpPr>
      <p:grpSpPr>
        <a:xfrm>
          <a:off x="0" y="0"/>
          <a:ext cx="0" cy="0"/>
          <a:chOff x="0" y="0"/>
          <a:chExt cx="0" cy="0"/>
        </a:xfrm>
      </p:grpSpPr>
      <p:sp>
        <p:nvSpPr>
          <p:cNvPr id="4" name="Oval 3"/>
          <p:cNvSpPr/>
          <p:nvPr userDrawn="1"/>
        </p:nvSpPr>
        <p:spPr>
          <a:xfrm>
            <a:off x="7125848" y="2240810"/>
            <a:ext cx="1222245" cy="1222365"/>
          </a:xfrm>
          <a:prstGeom prst="ellipse">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87"/>
          </a:p>
        </p:txBody>
      </p:sp>
      <p:sp>
        <p:nvSpPr>
          <p:cNvPr id="5" name="Text Placeholder 3"/>
          <p:cNvSpPr>
            <a:spLocks noGrp="1"/>
          </p:cNvSpPr>
          <p:nvPr>
            <p:ph type="body" sz="quarter" idx="49"/>
          </p:nvPr>
        </p:nvSpPr>
        <p:spPr>
          <a:xfrm>
            <a:off x="7125847" y="3580078"/>
            <a:ext cx="1223193" cy="1174640"/>
          </a:xfrm>
        </p:spPr>
        <p:txBody>
          <a:bodyPr>
            <a:normAutofit/>
          </a:bodyPr>
          <a:lstStyle>
            <a:lvl1pPr marL="171415" marR="0" indent="-171415" algn="l" defTabSz="685661" rtl="0" eaLnBrk="1" fontAlgn="auto" latinLnBrk="0" hangingPunct="1">
              <a:lnSpc>
                <a:spcPct val="100000"/>
              </a:lnSpc>
              <a:spcBef>
                <a:spcPts val="750"/>
              </a:spcBef>
              <a:spcAft>
                <a:spcPts val="0"/>
              </a:spcAft>
              <a:buClrTx/>
              <a:buSzTx/>
              <a:buFont typeface="Arial" panose="020B0604020202020204" pitchFamily="34" charset="0"/>
              <a:buChar char="•"/>
              <a:tabLst/>
              <a:defRPr sz="1012"/>
            </a:lvl1pPr>
          </a:lstStyle>
          <a:p>
            <a:pPr lvl="0"/>
            <a:r>
              <a:rPr lang="en-US"/>
              <a:t>Click to edit</a:t>
            </a:r>
          </a:p>
          <a:p>
            <a:pPr marL="171415" marR="0" lvl="0" indent="-171415" algn="l" defTabSz="685661" rtl="0" eaLnBrk="1" fontAlgn="auto" latinLnBrk="0" hangingPunct="1">
              <a:lnSpc>
                <a:spcPct val="100000"/>
              </a:lnSpc>
              <a:spcBef>
                <a:spcPts val="750"/>
              </a:spcBef>
              <a:spcAft>
                <a:spcPts val="0"/>
              </a:spcAft>
              <a:buClrTx/>
              <a:buSzTx/>
              <a:buFont typeface="Arial" panose="020B0604020202020204" pitchFamily="34" charset="0"/>
              <a:buChar char="•"/>
              <a:tabLst/>
              <a:defRPr/>
            </a:pPr>
            <a:r>
              <a:rPr lang="en-US"/>
              <a:t>Click to edit</a:t>
            </a:r>
          </a:p>
          <a:p>
            <a:pPr marL="171415" marR="0" lvl="0" indent="-171415" algn="l" defTabSz="685661" rtl="0" eaLnBrk="1" fontAlgn="auto" latinLnBrk="0" hangingPunct="1">
              <a:lnSpc>
                <a:spcPct val="100000"/>
              </a:lnSpc>
              <a:spcBef>
                <a:spcPts val="750"/>
              </a:spcBef>
              <a:spcAft>
                <a:spcPts val="0"/>
              </a:spcAft>
              <a:buClrTx/>
              <a:buSzTx/>
              <a:buFont typeface="Arial" panose="020B0604020202020204" pitchFamily="34" charset="0"/>
              <a:buChar char="•"/>
              <a:tabLst/>
              <a:defRPr/>
            </a:pPr>
            <a:r>
              <a:rPr lang="en-US"/>
              <a:t>Click to edit</a:t>
            </a:r>
          </a:p>
        </p:txBody>
      </p:sp>
      <p:sp>
        <p:nvSpPr>
          <p:cNvPr id="6" name="Text Placeholder 4"/>
          <p:cNvSpPr>
            <a:spLocks noGrp="1"/>
          </p:cNvSpPr>
          <p:nvPr>
            <p:ph type="body" sz="quarter" idx="50"/>
          </p:nvPr>
        </p:nvSpPr>
        <p:spPr>
          <a:xfrm>
            <a:off x="7179845" y="2390334"/>
            <a:ext cx="1114248" cy="923315"/>
          </a:xfrm>
        </p:spPr>
        <p:txBody>
          <a:bodyPr anchor="ctr" anchorCtr="0"/>
          <a:lstStyle>
            <a:lvl1pPr marL="0" indent="0" algn="ctr">
              <a:buNone/>
              <a:defRPr sz="1350" b="1" i="0">
                <a:solidFill>
                  <a:schemeClr val="bg1"/>
                </a:solidFill>
                <a:latin typeface="Arial" charset="0"/>
                <a:ea typeface="Arial" charset="0"/>
                <a:cs typeface="Arial" charset="0"/>
              </a:defRPr>
            </a:lvl1pPr>
          </a:lstStyle>
          <a:p>
            <a:pPr lvl="0"/>
            <a:r>
              <a:rPr lang="en-US"/>
              <a:t>Click to edit Master text styles</a:t>
            </a:r>
          </a:p>
        </p:txBody>
      </p:sp>
      <p:sp>
        <p:nvSpPr>
          <p:cNvPr id="7" name="Oval 6"/>
          <p:cNvSpPr/>
          <p:nvPr userDrawn="1"/>
        </p:nvSpPr>
        <p:spPr>
          <a:xfrm>
            <a:off x="5539744" y="2240810"/>
            <a:ext cx="1222245" cy="1222365"/>
          </a:xfrm>
          <a:prstGeom prst="ellips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87"/>
          </a:p>
        </p:txBody>
      </p:sp>
      <p:sp>
        <p:nvSpPr>
          <p:cNvPr id="8" name="Text Placeholder 3"/>
          <p:cNvSpPr>
            <a:spLocks noGrp="1"/>
          </p:cNvSpPr>
          <p:nvPr>
            <p:ph type="body" sz="quarter" idx="45"/>
          </p:nvPr>
        </p:nvSpPr>
        <p:spPr>
          <a:xfrm>
            <a:off x="5539744" y="3580078"/>
            <a:ext cx="1223193" cy="1174640"/>
          </a:xfrm>
        </p:spPr>
        <p:txBody>
          <a:bodyPr>
            <a:normAutofit/>
          </a:bodyPr>
          <a:lstStyle>
            <a:lvl1pPr marL="171415" marR="0" indent="-171415" algn="l" defTabSz="685661" rtl="0" eaLnBrk="1" fontAlgn="auto" latinLnBrk="0" hangingPunct="1">
              <a:lnSpc>
                <a:spcPct val="100000"/>
              </a:lnSpc>
              <a:spcBef>
                <a:spcPts val="750"/>
              </a:spcBef>
              <a:spcAft>
                <a:spcPts val="0"/>
              </a:spcAft>
              <a:buClrTx/>
              <a:buSzTx/>
              <a:buFont typeface="Arial" panose="020B0604020202020204" pitchFamily="34" charset="0"/>
              <a:buChar char="•"/>
              <a:tabLst/>
              <a:defRPr sz="1012"/>
            </a:lvl1pPr>
          </a:lstStyle>
          <a:p>
            <a:pPr lvl="0"/>
            <a:r>
              <a:rPr lang="en-US"/>
              <a:t>Click to edit</a:t>
            </a:r>
          </a:p>
          <a:p>
            <a:pPr marL="171415" marR="0" lvl="0" indent="-171415" algn="l" defTabSz="685661" rtl="0" eaLnBrk="1" fontAlgn="auto" latinLnBrk="0" hangingPunct="1">
              <a:lnSpc>
                <a:spcPct val="100000"/>
              </a:lnSpc>
              <a:spcBef>
                <a:spcPts val="750"/>
              </a:spcBef>
              <a:spcAft>
                <a:spcPts val="0"/>
              </a:spcAft>
              <a:buClrTx/>
              <a:buSzTx/>
              <a:buFont typeface="Arial" panose="020B0604020202020204" pitchFamily="34" charset="0"/>
              <a:buChar char="•"/>
              <a:tabLst/>
              <a:defRPr/>
            </a:pPr>
            <a:r>
              <a:rPr lang="en-US"/>
              <a:t>Click to edit</a:t>
            </a:r>
          </a:p>
          <a:p>
            <a:pPr marL="171415" marR="0" lvl="0" indent="-171415" algn="l" defTabSz="685661" rtl="0" eaLnBrk="1" fontAlgn="auto" latinLnBrk="0" hangingPunct="1">
              <a:lnSpc>
                <a:spcPct val="100000"/>
              </a:lnSpc>
              <a:spcBef>
                <a:spcPts val="750"/>
              </a:spcBef>
              <a:spcAft>
                <a:spcPts val="0"/>
              </a:spcAft>
              <a:buClrTx/>
              <a:buSzTx/>
              <a:buFont typeface="Arial" panose="020B0604020202020204" pitchFamily="34" charset="0"/>
              <a:buChar char="•"/>
              <a:tabLst/>
              <a:defRPr/>
            </a:pPr>
            <a:r>
              <a:rPr lang="en-US"/>
              <a:t>Click to edit</a:t>
            </a:r>
          </a:p>
        </p:txBody>
      </p:sp>
      <p:sp>
        <p:nvSpPr>
          <p:cNvPr id="9" name="Text Placeholder 4"/>
          <p:cNvSpPr>
            <a:spLocks noGrp="1"/>
          </p:cNvSpPr>
          <p:nvPr>
            <p:ph type="body" sz="quarter" idx="46"/>
          </p:nvPr>
        </p:nvSpPr>
        <p:spPr>
          <a:xfrm>
            <a:off x="5593742" y="2390334"/>
            <a:ext cx="1114248" cy="923315"/>
          </a:xfrm>
        </p:spPr>
        <p:txBody>
          <a:bodyPr anchor="ctr" anchorCtr="0"/>
          <a:lstStyle>
            <a:lvl1pPr marL="0" indent="0" algn="ctr">
              <a:buNone/>
              <a:defRPr sz="1350" b="1" i="0">
                <a:solidFill>
                  <a:schemeClr val="bg1"/>
                </a:solidFill>
                <a:latin typeface="Arial" charset="0"/>
                <a:ea typeface="Arial" charset="0"/>
                <a:cs typeface="Arial" charset="0"/>
              </a:defRPr>
            </a:lvl1pPr>
          </a:lstStyle>
          <a:p>
            <a:pPr lvl="0"/>
            <a:r>
              <a:rPr lang="en-US"/>
              <a:t>Click to edit Master text styles</a:t>
            </a:r>
          </a:p>
        </p:txBody>
      </p:sp>
      <p:sp>
        <p:nvSpPr>
          <p:cNvPr id="10" name="Oval 9"/>
          <p:cNvSpPr/>
          <p:nvPr userDrawn="1"/>
        </p:nvSpPr>
        <p:spPr>
          <a:xfrm>
            <a:off x="3953641" y="2240810"/>
            <a:ext cx="1222245" cy="1222365"/>
          </a:xfrm>
          <a:prstGeom prst="ellipse">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87"/>
          </a:p>
        </p:txBody>
      </p:sp>
      <p:sp>
        <p:nvSpPr>
          <p:cNvPr id="11" name="Text Placeholder 3"/>
          <p:cNvSpPr>
            <a:spLocks noGrp="1"/>
          </p:cNvSpPr>
          <p:nvPr>
            <p:ph type="body" sz="quarter" idx="47"/>
          </p:nvPr>
        </p:nvSpPr>
        <p:spPr>
          <a:xfrm>
            <a:off x="3953641" y="3580078"/>
            <a:ext cx="1223193" cy="1174640"/>
          </a:xfrm>
        </p:spPr>
        <p:txBody>
          <a:bodyPr>
            <a:normAutofit/>
          </a:bodyPr>
          <a:lstStyle>
            <a:lvl1pPr marL="171415" marR="0" indent="-171415" algn="l" defTabSz="685661" rtl="0" eaLnBrk="1" fontAlgn="auto" latinLnBrk="0" hangingPunct="1">
              <a:lnSpc>
                <a:spcPct val="100000"/>
              </a:lnSpc>
              <a:spcBef>
                <a:spcPts val="750"/>
              </a:spcBef>
              <a:spcAft>
                <a:spcPts val="0"/>
              </a:spcAft>
              <a:buClrTx/>
              <a:buSzTx/>
              <a:buFont typeface="Arial" panose="020B0604020202020204" pitchFamily="34" charset="0"/>
              <a:buChar char="•"/>
              <a:tabLst/>
              <a:defRPr sz="1012"/>
            </a:lvl1pPr>
          </a:lstStyle>
          <a:p>
            <a:pPr lvl="0"/>
            <a:r>
              <a:rPr lang="en-US"/>
              <a:t>Click to edit</a:t>
            </a:r>
          </a:p>
          <a:p>
            <a:pPr marL="171415" marR="0" lvl="0" indent="-171415" algn="l" defTabSz="685661" rtl="0" eaLnBrk="1" fontAlgn="auto" latinLnBrk="0" hangingPunct="1">
              <a:lnSpc>
                <a:spcPct val="100000"/>
              </a:lnSpc>
              <a:spcBef>
                <a:spcPts val="750"/>
              </a:spcBef>
              <a:spcAft>
                <a:spcPts val="0"/>
              </a:spcAft>
              <a:buClrTx/>
              <a:buSzTx/>
              <a:buFont typeface="Arial" panose="020B0604020202020204" pitchFamily="34" charset="0"/>
              <a:buChar char="•"/>
              <a:tabLst/>
              <a:defRPr/>
            </a:pPr>
            <a:r>
              <a:rPr lang="en-US"/>
              <a:t>Click to edit</a:t>
            </a:r>
          </a:p>
          <a:p>
            <a:pPr marL="171415" marR="0" lvl="0" indent="-171415" algn="l" defTabSz="685661" rtl="0" eaLnBrk="1" fontAlgn="auto" latinLnBrk="0" hangingPunct="1">
              <a:lnSpc>
                <a:spcPct val="100000"/>
              </a:lnSpc>
              <a:spcBef>
                <a:spcPts val="750"/>
              </a:spcBef>
              <a:spcAft>
                <a:spcPts val="0"/>
              </a:spcAft>
              <a:buClrTx/>
              <a:buSzTx/>
              <a:buFont typeface="Arial" panose="020B0604020202020204" pitchFamily="34" charset="0"/>
              <a:buChar char="•"/>
              <a:tabLst/>
              <a:defRPr/>
            </a:pPr>
            <a:r>
              <a:rPr lang="en-US"/>
              <a:t>Click to edit</a:t>
            </a:r>
          </a:p>
        </p:txBody>
      </p:sp>
      <p:sp>
        <p:nvSpPr>
          <p:cNvPr id="12" name="Text Placeholder 4"/>
          <p:cNvSpPr>
            <a:spLocks noGrp="1"/>
          </p:cNvSpPr>
          <p:nvPr>
            <p:ph type="body" sz="quarter" idx="48"/>
          </p:nvPr>
        </p:nvSpPr>
        <p:spPr>
          <a:xfrm>
            <a:off x="4007639" y="2390334"/>
            <a:ext cx="1114248" cy="923315"/>
          </a:xfrm>
        </p:spPr>
        <p:txBody>
          <a:bodyPr anchor="ctr" anchorCtr="0"/>
          <a:lstStyle>
            <a:lvl1pPr marL="0" indent="0" algn="ctr">
              <a:buNone/>
              <a:defRPr sz="1350" b="1" i="0">
                <a:solidFill>
                  <a:schemeClr val="bg1"/>
                </a:solidFill>
                <a:latin typeface="Arial" charset="0"/>
                <a:ea typeface="Arial" charset="0"/>
                <a:cs typeface="Arial" charset="0"/>
              </a:defRPr>
            </a:lvl1pPr>
          </a:lstStyle>
          <a:p>
            <a:pPr lvl="0"/>
            <a:r>
              <a:rPr lang="en-US"/>
              <a:t>Click to edit Master text styles</a:t>
            </a:r>
          </a:p>
        </p:txBody>
      </p:sp>
      <p:sp>
        <p:nvSpPr>
          <p:cNvPr id="13" name="Oval 12"/>
          <p:cNvSpPr/>
          <p:nvPr userDrawn="1"/>
        </p:nvSpPr>
        <p:spPr>
          <a:xfrm>
            <a:off x="2367538" y="2240810"/>
            <a:ext cx="1222245" cy="1222365"/>
          </a:xfrm>
          <a:prstGeom prst="ellipse">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87"/>
          </a:p>
        </p:txBody>
      </p:sp>
      <p:sp>
        <p:nvSpPr>
          <p:cNvPr id="14" name="Text Placeholder 3"/>
          <p:cNvSpPr>
            <a:spLocks noGrp="1"/>
          </p:cNvSpPr>
          <p:nvPr>
            <p:ph type="body" sz="quarter" idx="43"/>
          </p:nvPr>
        </p:nvSpPr>
        <p:spPr>
          <a:xfrm>
            <a:off x="2367538" y="3580078"/>
            <a:ext cx="1223193" cy="1174640"/>
          </a:xfrm>
        </p:spPr>
        <p:txBody>
          <a:bodyPr>
            <a:normAutofit/>
          </a:bodyPr>
          <a:lstStyle>
            <a:lvl1pPr marL="171415" marR="0" indent="-171415" algn="l" defTabSz="685661" rtl="0" eaLnBrk="1" fontAlgn="auto" latinLnBrk="0" hangingPunct="1">
              <a:lnSpc>
                <a:spcPct val="100000"/>
              </a:lnSpc>
              <a:spcBef>
                <a:spcPts val="750"/>
              </a:spcBef>
              <a:spcAft>
                <a:spcPts val="0"/>
              </a:spcAft>
              <a:buClrTx/>
              <a:buSzTx/>
              <a:buFont typeface="Arial" panose="020B0604020202020204" pitchFamily="34" charset="0"/>
              <a:buChar char="•"/>
              <a:tabLst/>
              <a:defRPr sz="1012"/>
            </a:lvl1pPr>
          </a:lstStyle>
          <a:p>
            <a:pPr lvl="0"/>
            <a:r>
              <a:rPr lang="en-US"/>
              <a:t>Click to edit</a:t>
            </a:r>
          </a:p>
          <a:p>
            <a:pPr marL="171415" marR="0" lvl="0" indent="-171415" algn="l" defTabSz="685661" rtl="0" eaLnBrk="1" fontAlgn="auto" latinLnBrk="0" hangingPunct="1">
              <a:lnSpc>
                <a:spcPct val="100000"/>
              </a:lnSpc>
              <a:spcBef>
                <a:spcPts val="750"/>
              </a:spcBef>
              <a:spcAft>
                <a:spcPts val="0"/>
              </a:spcAft>
              <a:buClrTx/>
              <a:buSzTx/>
              <a:buFont typeface="Arial" panose="020B0604020202020204" pitchFamily="34" charset="0"/>
              <a:buChar char="•"/>
              <a:tabLst/>
              <a:defRPr/>
            </a:pPr>
            <a:r>
              <a:rPr lang="en-US"/>
              <a:t>Click to edit</a:t>
            </a:r>
          </a:p>
          <a:p>
            <a:pPr marL="171415" marR="0" lvl="0" indent="-171415" algn="l" defTabSz="685661" rtl="0" eaLnBrk="1" fontAlgn="auto" latinLnBrk="0" hangingPunct="1">
              <a:lnSpc>
                <a:spcPct val="100000"/>
              </a:lnSpc>
              <a:spcBef>
                <a:spcPts val="750"/>
              </a:spcBef>
              <a:spcAft>
                <a:spcPts val="0"/>
              </a:spcAft>
              <a:buClrTx/>
              <a:buSzTx/>
              <a:buFont typeface="Arial" panose="020B0604020202020204" pitchFamily="34" charset="0"/>
              <a:buChar char="•"/>
              <a:tabLst/>
              <a:defRPr/>
            </a:pPr>
            <a:r>
              <a:rPr lang="en-US"/>
              <a:t>Click to edit</a:t>
            </a:r>
          </a:p>
        </p:txBody>
      </p:sp>
      <p:sp>
        <p:nvSpPr>
          <p:cNvPr id="15" name="Text Placeholder 4"/>
          <p:cNvSpPr>
            <a:spLocks noGrp="1"/>
          </p:cNvSpPr>
          <p:nvPr>
            <p:ph type="body" sz="quarter" idx="44"/>
          </p:nvPr>
        </p:nvSpPr>
        <p:spPr>
          <a:xfrm>
            <a:off x="2421536" y="2390334"/>
            <a:ext cx="1114248" cy="923315"/>
          </a:xfrm>
        </p:spPr>
        <p:txBody>
          <a:bodyPr anchor="ctr" anchorCtr="0"/>
          <a:lstStyle>
            <a:lvl1pPr marL="0" indent="0" algn="ctr">
              <a:buNone/>
              <a:defRPr sz="1350" b="1" i="0">
                <a:solidFill>
                  <a:schemeClr val="bg1"/>
                </a:solidFill>
                <a:latin typeface="Arial" charset="0"/>
                <a:ea typeface="Arial" charset="0"/>
                <a:cs typeface="Arial" charset="0"/>
              </a:defRPr>
            </a:lvl1pPr>
          </a:lstStyle>
          <a:p>
            <a:pPr lvl="0"/>
            <a:r>
              <a:rPr lang="en-US"/>
              <a:t>Click to edit Master text styles</a:t>
            </a:r>
          </a:p>
        </p:txBody>
      </p:sp>
      <p:sp>
        <p:nvSpPr>
          <p:cNvPr id="16" name="Oval 15"/>
          <p:cNvSpPr/>
          <p:nvPr userDrawn="1"/>
        </p:nvSpPr>
        <p:spPr>
          <a:xfrm>
            <a:off x="781435" y="2240810"/>
            <a:ext cx="1222245" cy="1222365"/>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87"/>
          </a:p>
        </p:txBody>
      </p:sp>
      <p:sp>
        <p:nvSpPr>
          <p:cNvPr id="17" name="Left Bracket 16"/>
          <p:cNvSpPr/>
          <p:nvPr userDrawn="1"/>
        </p:nvSpPr>
        <p:spPr>
          <a:xfrm rot="5400000">
            <a:off x="4438097" y="-1691616"/>
            <a:ext cx="225858" cy="7784724"/>
          </a:xfrm>
          <a:prstGeom prst="leftBracket">
            <a:avLst>
              <a:gd name="adj" fmla="val 93626"/>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787"/>
          </a:p>
        </p:txBody>
      </p:sp>
      <p:sp>
        <p:nvSpPr>
          <p:cNvPr id="18" name="Slide Number Placeholder 2"/>
          <p:cNvSpPr>
            <a:spLocks noGrp="1"/>
          </p:cNvSpPr>
          <p:nvPr>
            <p:ph type="sldNum" sz="quarter" idx="10"/>
          </p:nvPr>
        </p:nvSpPr>
        <p:spPr>
          <a:xfrm>
            <a:off x="417386" y="4754718"/>
            <a:ext cx="364382" cy="273844"/>
          </a:xfrm>
        </p:spPr>
        <p:txBody>
          <a:bodyPr/>
          <a:lstStyle/>
          <a:p>
            <a:fld id="{95189276-0318-4A4B-8226-0E5FFD1F6F7C}" type="slidenum">
              <a:rPr lang="en-US" smtClean="0"/>
              <a:pPr/>
              <a:t>‹#›</a:t>
            </a:fld>
            <a:endParaRPr lang="en-US"/>
          </a:p>
        </p:txBody>
      </p:sp>
      <p:sp>
        <p:nvSpPr>
          <p:cNvPr id="19" name="Rectangle 18"/>
          <p:cNvSpPr/>
          <p:nvPr userDrawn="1"/>
        </p:nvSpPr>
        <p:spPr>
          <a:xfrm>
            <a:off x="447" y="-1"/>
            <a:ext cx="9143553" cy="1388745"/>
          </a:xfrm>
          <a:prstGeom prst="rect">
            <a:avLst/>
          </a:prstGeom>
          <a:gradFill>
            <a:gsLst>
              <a:gs pos="0">
                <a:srgbClr val="58C0F5"/>
              </a:gs>
              <a:gs pos="100000">
                <a:srgbClr val="399FDA"/>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87"/>
          </a:p>
        </p:txBody>
      </p:sp>
      <p:sp>
        <p:nvSpPr>
          <p:cNvPr id="20" name="Title 1"/>
          <p:cNvSpPr>
            <a:spLocks noGrp="1"/>
          </p:cNvSpPr>
          <p:nvPr>
            <p:ph type="title" hasCustomPrompt="1"/>
          </p:nvPr>
        </p:nvSpPr>
        <p:spPr>
          <a:xfrm>
            <a:off x="582935" y="326784"/>
            <a:ext cx="3228598" cy="744275"/>
          </a:xfrm>
        </p:spPr>
        <p:txBody>
          <a:bodyPr/>
          <a:lstStyle>
            <a:lvl1pPr>
              <a:defRPr>
                <a:solidFill>
                  <a:schemeClr val="bg1"/>
                </a:solidFill>
              </a:defRPr>
            </a:lvl1pPr>
          </a:lstStyle>
          <a:p>
            <a:r>
              <a:rPr lang="en-US"/>
              <a:t>Click to edit slide title</a:t>
            </a:r>
          </a:p>
        </p:txBody>
      </p:sp>
      <p:cxnSp>
        <p:nvCxnSpPr>
          <p:cNvPr id="21" name="Straight Connector 20"/>
          <p:cNvCxnSpPr/>
          <p:nvPr userDrawn="1"/>
        </p:nvCxnSpPr>
        <p:spPr>
          <a:xfrm>
            <a:off x="480545" y="452199"/>
            <a:ext cx="0" cy="483489"/>
          </a:xfrm>
          <a:prstGeom prst="line">
            <a:avLst/>
          </a:prstGeom>
          <a:ln w="38100" cap="rnd">
            <a:solidFill>
              <a:schemeClr val="bg1"/>
            </a:solidFill>
          </a:ln>
        </p:spPr>
        <p:style>
          <a:lnRef idx="1">
            <a:schemeClr val="accent1"/>
          </a:lnRef>
          <a:fillRef idx="0">
            <a:schemeClr val="accent1"/>
          </a:fillRef>
          <a:effectRef idx="0">
            <a:schemeClr val="accent1"/>
          </a:effectRef>
          <a:fontRef idx="minor">
            <a:schemeClr val="tx1"/>
          </a:fontRef>
        </p:style>
      </p:cxnSp>
      <p:sp>
        <p:nvSpPr>
          <p:cNvPr id="22" name="Text Placeholder 8"/>
          <p:cNvSpPr>
            <a:spLocks noGrp="1"/>
          </p:cNvSpPr>
          <p:nvPr>
            <p:ph type="body" sz="quarter" idx="13"/>
          </p:nvPr>
        </p:nvSpPr>
        <p:spPr>
          <a:xfrm>
            <a:off x="3811533" y="201835"/>
            <a:ext cx="4155602" cy="994172"/>
          </a:xfrm>
        </p:spPr>
        <p:txBody>
          <a:bodyPr anchor="ctr">
            <a:normAutofit/>
          </a:bodyPr>
          <a:lstStyle>
            <a:lvl1pPr marL="0" indent="0">
              <a:lnSpc>
                <a:spcPct val="100000"/>
              </a:lnSpc>
              <a:buNone/>
              <a:defRPr sz="1125">
                <a:solidFill>
                  <a:schemeClr val="bg1"/>
                </a:solidFill>
              </a:defRPr>
            </a:lvl1pPr>
            <a:lvl2pPr marL="342831" indent="0">
              <a:lnSpc>
                <a:spcPct val="100000"/>
              </a:lnSpc>
              <a:buNone/>
              <a:defRPr>
                <a:solidFill>
                  <a:schemeClr val="bg1"/>
                </a:solidFill>
              </a:defRPr>
            </a:lvl2pPr>
            <a:lvl3pPr marL="685661" indent="0">
              <a:lnSpc>
                <a:spcPct val="100000"/>
              </a:lnSpc>
              <a:buNone/>
              <a:defRPr>
                <a:solidFill>
                  <a:schemeClr val="bg1"/>
                </a:solidFill>
              </a:defRPr>
            </a:lvl3pPr>
            <a:lvl4pPr marL="1028492" indent="0">
              <a:lnSpc>
                <a:spcPct val="100000"/>
              </a:lnSpc>
              <a:buNone/>
              <a:defRPr>
                <a:solidFill>
                  <a:schemeClr val="bg1"/>
                </a:solidFill>
              </a:defRPr>
            </a:lvl4pPr>
            <a:lvl5pPr marL="1371322" indent="0">
              <a:lnSpc>
                <a:spcPct val="100000"/>
              </a:lnSpc>
              <a:buNone/>
              <a:defRPr>
                <a:solidFill>
                  <a:schemeClr val="bg1"/>
                </a:solidFill>
              </a:defRPr>
            </a:lvl5pPr>
          </a:lstStyle>
          <a:p>
            <a:pPr lvl="0"/>
            <a:r>
              <a:rPr lang="en-US"/>
              <a:t>Click to edit Master text styles</a:t>
            </a:r>
          </a:p>
        </p:txBody>
      </p:sp>
      <p:sp>
        <p:nvSpPr>
          <p:cNvPr id="23" name="Text Placeholder 38"/>
          <p:cNvSpPr>
            <a:spLocks noGrp="1"/>
          </p:cNvSpPr>
          <p:nvPr>
            <p:ph type="body" sz="quarter" idx="40"/>
          </p:nvPr>
        </p:nvSpPr>
        <p:spPr>
          <a:xfrm>
            <a:off x="2648783" y="1587947"/>
            <a:ext cx="3846882" cy="399333"/>
          </a:xfrm>
        </p:spPr>
        <p:txBody>
          <a:bodyPr>
            <a:noAutofit/>
          </a:bodyPr>
          <a:lstStyle>
            <a:lvl1pPr marL="0" indent="0" algn="ctr">
              <a:buNone/>
              <a:defRPr sz="1575" b="1" i="0">
                <a:solidFill>
                  <a:schemeClr val="tx2"/>
                </a:solidFill>
                <a:latin typeface="Arial" charset="0"/>
                <a:ea typeface="Arial" charset="0"/>
                <a:cs typeface="Arial" charset="0"/>
              </a:defRPr>
            </a:lvl1pPr>
          </a:lstStyle>
          <a:p>
            <a:pPr lvl="0"/>
            <a:r>
              <a:rPr lang="en-US"/>
              <a:t>Click to edit Master text styles</a:t>
            </a:r>
          </a:p>
        </p:txBody>
      </p:sp>
      <p:sp>
        <p:nvSpPr>
          <p:cNvPr id="24" name="Text Placeholder 3"/>
          <p:cNvSpPr>
            <a:spLocks noGrp="1"/>
          </p:cNvSpPr>
          <p:nvPr>
            <p:ph type="body" sz="quarter" idx="41"/>
          </p:nvPr>
        </p:nvSpPr>
        <p:spPr>
          <a:xfrm>
            <a:off x="781435" y="3580078"/>
            <a:ext cx="1223193" cy="1174640"/>
          </a:xfrm>
        </p:spPr>
        <p:txBody>
          <a:bodyPr>
            <a:normAutofit/>
          </a:bodyPr>
          <a:lstStyle>
            <a:lvl1pPr marL="171415" marR="0" indent="-171415" algn="l" defTabSz="685661" rtl="0" eaLnBrk="1" fontAlgn="auto" latinLnBrk="0" hangingPunct="1">
              <a:lnSpc>
                <a:spcPct val="100000"/>
              </a:lnSpc>
              <a:spcBef>
                <a:spcPts val="750"/>
              </a:spcBef>
              <a:spcAft>
                <a:spcPts val="0"/>
              </a:spcAft>
              <a:buClrTx/>
              <a:buSzTx/>
              <a:buFont typeface="Arial" panose="020B0604020202020204" pitchFamily="34" charset="0"/>
              <a:buChar char="•"/>
              <a:tabLst/>
              <a:defRPr sz="1012"/>
            </a:lvl1pPr>
          </a:lstStyle>
          <a:p>
            <a:pPr lvl="0"/>
            <a:r>
              <a:rPr lang="en-US"/>
              <a:t>Click to edit</a:t>
            </a:r>
          </a:p>
          <a:p>
            <a:pPr marL="171415" marR="0" lvl="0" indent="-171415" algn="l" defTabSz="685661" rtl="0" eaLnBrk="1" fontAlgn="auto" latinLnBrk="0" hangingPunct="1">
              <a:lnSpc>
                <a:spcPct val="100000"/>
              </a:lnSpc>
              <a:spcBef>
                <a:spcPts val="750"/>
              </a:spcBef>
              <a:spcAft>
                <a:spcPts val="0"/>
              </a:spcAft>
              <a:buClrTx/>
              <a:buSzTx/>
              <a:buFont typeface="Arial" panose="020B0604020202020204" pitchFamily="34" charset="0"/>
              <a:buChar char="•"/>
              <a:tabLst/>
              <a:defRPr/>
            </a:pPr>
            <a:r>
              <a:rPr lang="en-US"/>
              <a:t>Click to edit</a:t>
            </a:r>
          </a:p>
          <a:p>
            <a:pPr marL="171415" marR="0" lvl="0" indent="-171415" algn="l" defTabSz="685661" rtl="0" eaLnBrk="1" fontAlgn="auto" latinLnBrk="0" hangingPunct="1">
              <a:lnSpc>
                <a:spcPct val="100000"/>
              </a:lnSpc>
              <a:spcBef>
                <a:spcPts val="750"/>
              </a:spcBef>
              <a:spcAft>
                <a:spcPts val="0"/>
              </a:spcAft>
              <a:buClrTx/>
              <a:buSzTx/>
              <a:buFont typeface="Arial" panose="020B0604020202020204" pitchFamily="34" charset="0"/>
              <a:buChar char="•"/>
              <a:tabLst/>
              <a:defRPr/>
            </a:pPr>
            <a:r>
              <a:rPr lang="en-US"/>
              <a:t>Click to edit</a:t>
            </a:r>
          </a:p>
          <a:p>
            <a:pPr lvl="0"/>
            <a:endParaRPr lang="en-US"/>
          </a:p>
        </p:txBody>
      </p:sp>
      <p:sp>
        <p:nvSpPr>
          <p:cNvPr id="25" name="Text Placeholder 4"/>
          <p:cNvSpPr>
            <a:spLocks noGrp="1"/>
          </p:cNvSpPr>
          <p:nvPr>
            <p:ph type="body" sz="quarter" idx="42"/>
          </p:nvPr>
        </p:nvSpPr>
        <p:spPr>
          <a:xfrm>
            <a:off x="835433" y="2390334"/>
            <a:ext cx="1114248" cy="923315"/>
          </a:xfrm>
        </p:spPr>
        <p:txBody>
          <a:bodyPr anchor="ctr" anchorCtr="0"/>
          <a:lstStyle>
            <a:lvl1pPr marL="0" indent="0" algn="ctr">
              <a:buNone/>
              <a:defRPr sz="1350" b="1" i="0">
                <a:solidFill>
                  <a:schemeClr val="bg1"/>
                </a:solidFill>
                <a:latin typeface="Arial" charset="0"/>
                <a:ea typeface="Arial" charset="0"/>
                <a:cs typeface="Arial" charset="0"/>
              </a:defRPr>
            </a:lvl1pPr>
          </a:lstStyle>
          <a:p>
            <a:pPr lvl="0"/>
            <a:r>
              <a:rPr lang="en-US"/>
              <a:t>Click to edit Master text styles</a:t>
            </a:r>
          </a:p>
        </p:txBody>
      </p:sp>
    </p:spTree>
    <p:extLst>
      <p:ext uri="{BB962C8B-B14F-4D97-AF65-F5344CB8AC3E}">
        <p14:creationId xmlns:p14="http://schemas.microsoft.com/office/powerpoint/2010/main" val="107941538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Large Quote Slide">
    <p:spTree>
      <p:nvGrpSpPr>
        <p:cNvPr id="1" name=""/>
        <p:cNvGrpSpPr/>
        <p:nvPr/>
      </p:nvGrpSpPr>
      <p:grpSpPr>
        <a:xfrm>
          <a:off x="0" y="0"/>
          <a:ext cx="0" cy="0"/>
          <a:chOff x="0" y="0"/>
          <a:chExt cx="0" cy="0"/>
        </a:xfrm>
      </p:grpSpPr>
      <p:sp>
        <p:nvSpPr>
          <p:cNvPr id="5" name="Text Placeholder 4"/>
          <p:cNvSpPr>
            <a:spLocks noGrp="1"/>
          </p:cNvSpPr>
          <p:nvPr>
            <p:ph type="body" sz="quarter" idx="13" hasCustomPrompt="1"/>
          </p:nvPr>
        </p:nvSpPr>
        <p:spPr>
          <a:xfrm>
            <a:off x="591957" y="1678405"/>
            <a:ext cx="6301464" cy="2954318"/>
          </a:xfrm>
        </p:spPr>
        <p:txBody>
          <a:bodyPr>
            <a:normAutofit/>
          </a:bodyPr>
          <a:lstStyle>
            <a:lvl1pPr marL="0" indent="0">
              <a:buNone/>
              <a:defRPr sz="2475">
                <a:solidFill>
                  <a:schemeClr val="accent2"/>
                </a:solidFill>
              </a:defRPr>
            </a:lvl1pPr>
          </a:lstStyle>
          <a:p>
            <a:pPr lvl="0"/>
            <a:r>
              <a:rPr lang="en-US"/>
              <a:t>Click to edit quote text</a:t>
            </a:r>
          </a:p>
        </p:txBody>
      </p:sp>
      <p:sp>
        <p:nvSpPr>
          <p:cNvPr id="2" name="Title 1"/>
          <p:cNvSpPr>
            <a:spLocks noGrp="1"/>
          </p:cNvSpPr>
          <p:nvPr>
            <p:ph type="title" hasCustomPrompt="1"/>
          </p:nvPr>
        </p:nvSpPr>
        <p:spPr/>
        <p:txBody>
          <a:bodyPr/>
          <a:lstStyle/>
          <a:p>
            <a:r>
              <a:rPr lang="en-US"/>
              <a:t>Click to edit slide title</a:t>
            </a:r>
          </a:p>
        </p:txBody>
      </p:sp>
      <p:sp>
        <p:nvSpPr>
          <p:cNvPr id="6" name="Slide Number Placeholder 5"/>
          <p:cNvSpPr>
            <a:spLocks noGrp="1"/>
          </p:cNvSpPr>
          <p:nvPr>
            <p:ph type="sldNum" sz="quarter" idx="12"/>
          </p:nvPr>
        </p:nvSpPr>
        <p:spPr/>
        <p:txBody>
          <a:bodyPr/>
          <a:lstStyle/>
          <a:p>
            <a:fld id="{95189276-0318-4A4B-8226-0E5FFD1F6F7C}" type="slidenum">
              <a:rPr lang="en-US" smtClean="0"/>
              <a:t>‹#›</a:t>
            </a:fld>
            <a:endParaRPr lang="en-US"/>
          </a:p>
        </p:txBody>
      </p:sp>
      <p:cxnSp>
        <p:nvCxnSpPr>
          <p:cNvPr id="15" name="Straight Connector 14"/>
          <p:cNvCxnSpPr/>
          <p:nvPr userDrawn="1"/>
        </p:nvCxnSpPr>
        <p:spPr>
          <a:xfrm>
            <a:off x="480545" y="452199"/>
            <a:ext cx="0" cy="483489"/>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userDrawn="1"/>
        </p:nvCxnSpPr>
        <p:spPr>
          <a:xfrm>
            <a:off x="469186" y="1414463"/>
            <a:ext cx="8195647"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10" name="Group 9"/>
          <p:cNvGrpSpPr/>
          <p:nvPr userDrawn="1"/>
        </p:nvGrpSpPr>
        <p:grpSpPr>
          <a:xfrm>
            <a:off x="582935" y="1201058"/>
            <a:ext cx="427675" cy="427717"/>
            <a:chOff x="1036430" y="2135214"/>
            <a:chExt cx="760386" cy="760386"/>
          </a:xfrm>
        </p:grpSpPr>
        <p:sp>
          <p:nvSpPr>
            <p:cNvPr id="11" name="Pie 10"/>
            <p:cNvSpPr/>
            <p:nvPr/>
          </p:nvSpPr>
          <p:spPr>
            <a:xfrm rot="16200000">
              <a:off x="1036430" y="2135214"/>
              <a:ext cx="760386" cy="760386"/>
            </a:xfrm>
            <a:prstGeom prst="pie">
              <a:avLst>
                <a:gd name="adj1" fmla="val 5382361"/>
                <a:gd name="adj2" fmla="val 1620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87">
                <a:solidFill>
                  <a:schemeClr val="tx1"/>
                </a:solidFill>
              </a:endParaRPr>
            </a:p>
          </p:txBody>
        </p:sp>
        <p:sp>
          <p:nvSpPr>
            <p:cNvPr id="12" name="L-Shape 11"/>
            <p:cNvSpPr/>
            <p:nvPr/>
          </p:nvSpPr>
          <p:spPr>
            <a:xfrm rot="18900000">
              <a:off x="1327868" y="2524419"/>
              <a:ext cx="177509" cy="177509"/>
            </a:xfrm>
            <a:prstGeom prst="corner">
              <a:avLst>
                <a:gd name="adj1" fmla="val 12867"/>
                <a:gd name="adj2" fmla="val 1289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87"/>
            </a:p>
          </p:txBody>
        </p:sp>
      </p:grpSp>
    </p:spTree>
    <p:extLst>
      <p:ext uri="{BB962C8B-B14F-4D97-AF65-F5344CB8AC3E}">
        <p14:creationId xmlns:p14="http://schemas.microsoft.com/office/powerpoint/2010/main" val="244009138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edit slide title</a:t>
            </a:r>
          </a:p>
        </p:txBody>
      </p:sp>
      <p:sp>
        <p:nvSpPr>
          <p:cNvPr id="3" name="Slide Number Placeholder 2"/>
          <p:cNvSpPr>
            <a:spLocks noGrp="1"/>
          </p:cNvSpPr>
          <p:nvPr>
            <p:ph type="sldNum" sz="quarter" idx="10"/>
          </p:nvPr>
        </p:nvSpPr>
        <p:spPr/>
        <p:txBody>
          <a:bodyPr/>
          <a:lstStyle/>
          <a:p>
            <a:fld id="{95189276-0318-4A4B-8226-0E5FFD1F6F7C}" type="slidenum">
              <a:rPr lang="en-US" smtClean="0"/>
              <a:pPr/>
              <a:t>‹#›</a:t>
            </a:fld>
            <a:endParaRPr lang="en-US"/>
          </a:p>
        </p:txBody>
      </p:sp>
      <p:sp>
        <p:nvSpPr>
          <p:cNvPr id="4" name="Content Placeholder 2"/>
          <p:cNvSpPr>
            <a:spLocks noGrp="1"/>
          </p:cNvSpPr>
          <p:nvPr>
            <p:ph idx="1"/>
          </p:nvPr>
        </p:nvSpPr>
        <p:spPr>
          <a:xfrm>
            <a:off x="582934" y="1812131"/>
            <a:ext cx="2366727" cy="260389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2"/>
          <p:cNvSpPr>
            <a:spLocks noGrp="1"/>
          </p:cNvSpPr>
          <p:nvPr>
            <p:ph idx="13"/>
          </p:nvPr>
        </p:nvSpPr>
        <p:spPr>
          <a:xfrm>
            <a:off x="3276901" y="1812131"/>
            <a:ext cx="5192734" cy="260389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6" name="Straight Connector 5"/>
          <p:cNvCxnSpPr>
            <a:cxnSpLocks/>
          </p:cNvCxnSpPr>
          <p:nvPr userDrawn="1"/>
        </p:nvCxnSpPr>
        <p:spPr>
          <a:xfrm>
            <a:off x="469186" y="1414463"/>
            <a:ext cx="8195647"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7" name="Group 6"/>
          <p:cNvGrpSpPr/>
          <p:nvPr userDrawn="1"/>
        </p:nvGrpSpPr>
        <p:grpSpPr>
          <a:xfrm>
            <a:off x="582935" y="1201058"/>
            <a:ext cx="427675" cy="427717"/>
            <a:chOff x="1036430" y="2135214"/>
            <a:chExt cx="760386" cy="760386"/>
          </a:xfrm>
        </p:grpSpPr>
        <p:sp>
          <p:nvSpPr>
            <p:cNvPr id="8" name="Pie 7"/>
            <p:cNvSpPr/>
            <p:nvPr/>
          </p:nvSpPr>
          <p:spPr>
            <a:xfrm rot="16200000">
              <a:off x="1036430" y="2135214"/>
              <a:ext cx="760386" cy="760386"/>
            </a:xfrm>
            <a:prstGeom prst="pie">
              <a:avLst>
                <a:gd name="adj1" fmla="val 5382361"/>
                <a:gd name="adj2" fmla="val 1620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87">
                <a:solidFill>
                  <a:schemeClr val="tx1"/>
                </a:solidFill>
              </a:endParaRPr>
            </a:p>
          </p:txBody>
        </p:sp>
        <p:sp>
          <p:nvSpPr>
            <p:cNvPr id="9" name="L-Shape 8"/>
            <p:cNvSpPr/>
            <p:nvPr/>
          </p:nvSpPr>
          <p:spPr>
            <a:xfrm rot="18900000">
              <a:off x="1327868" y="2524419"/>
              <a:ext cx="177509" cy="177509"/>
            </a:xfrm>
            <a:prstGeom prst="corner">
              <a:avLst>
                <a:gd name="adj1" fmla="val 12867"/>
                <a:gd name="adj2" fmla="val 1289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87"/>
            </a:p>
          </p:txBody>
        </p:sp>
      </p:grpSp>
      <p:grpSp>
        <p:nvGrpSpPr>
          <p:cNvPr id="10" name="Group 9"/>
          <p:cNvGrpSpPr/>
          <p:nvPr userDrawn="1"/>
        </p:nvGrpSpPr>
        <p:grpSpPr>
          <a:xfrm>
            <a:off x="3276901" y="1201058"/>
            <a:ext cx="427675" cy="427717"/>
            <a:chOff x="1036430" y="2135214"/>
            <a:chExt cx="760386" cy="760386"/>
          </a:xfrm>
        </p:grpSpPr>
        <p:sp>
          <p:nvSpPr>
            <p:cNvPr id="11" name="Pie 10"/>
            <p:cNvSpPr/>
            <p:nvPr/>
          </p:nvSpPr>
          <p:spPr>
            <a:xfrm rot="16200000">
              <a:off x="1036430" y="2135214"/>
              <a:ext cx="760386" cy="760386"/>
            </a:xfrm>
            <a:prstGeom prst="pie">
              <a:avLst>
                <a:gd name="adj1" fmla="val 5382361"/>
                <a:gd name="adj2" fmla="val 1620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87">
                <a:solidFill>
                  <a:schemeClr val="tx1"/>
                </a:solidFill>
              </a:endParaRPr>
            </a:p>
          </p:txBody>
        </p:sp>
        <p:sp>
          <p:nvSpPr>
            <p:cNvPr id="12" name="L-Shape 11"/>
            <p:cNvSpPr/>
            <p:nvPr/>
          </p:nvSpPr>
          <p:spPr>
            <a:xfrm rot="18900000">
              <a:off x="1327868" y="2524419"/>
              <a:ext cx="177509" cy="177509"/>
            </a:xfrm>
            <a:prstGeom prst="corner">
              <a:avLst>
                <a:gd name="adj1" fmla="val 12867"/>
                <a:gd name="adj2" fmla="val 1289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87"/>
            </a:p>
          </p:txBody>
        </p:sp>
      </p:grpSp>
      <p:cxnSp>
        <p:nvCxnSpPr>
          <p:cNvPr id="13" name="Straight Connector 12"/>
          <p:cNvCxnSpPr/>
          <p:nvPr userDrawn="1"/>
        </p:nvCxnSpPr>
        <p:spPr>
          <a:xfrm>
            <a:off x="480545" y="452199"/>
            <a:ext cx="0" cy="483489"/>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6131538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edit slide title</a:t>
            </a:r>
          </a:p>
        </p:txBody>
      </p:sp>
      <p:sp>
        <p:nvSpPr>
          <p:cNvPr id="3" name="Content Placeholder 2"/>
          <p:cNvSpPr>
            <a:spLocks noGrp="1"/>
          </p:cNvSpPr>
          <p:nvPr>
            <p:ph idx="1"/>
          </p:nvPr>
        </p:nvSpPr>
        <p:spPr>
          <a:xfrm>
            <a:off x="582934" y="1812131"/>
            <a:ext cx="2366727" cy="260389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p:txBody>
          <a:bodyPr/>
          <a:lstStyle/>
          <a:p>
            <a:fld id="{95189276-0318-4A4B-8226-0E5FFD1F6F7C}" type="slidenum">
              <a:rPr lang="en-US" smtClean="0"/>
              <a:t>‹#›</a:t>
            </a:fld>
            <a:endParaRPr lang="en-US"/>
          </a:p>
        </p:txBody>
      </p:sp>
      <p:sp>
        <p:nvSpPr>
          <p:cNvPr id="8" name="Content Placeholder 2"/>
          <p:cNvSpPr>
            <a:spLocks noGrp="1"/>
          </p:cNvSpPr>
          <p:nvPr>
            <p:ph idx="13"/>
          </p:nvPr>
        </p:nvSpPr>
        <p:spPr>
          <a:xfrm>
            <a:off x="3276901" y="1812131"/>
            <a:ext cx="2366727" cy="260389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2"/>
          <p:cNvSpPr>
            <a:spLocks noGrp="1"/>
          </p:cNvSpPr>
          <p:nvPr>
            <p:ph idx="14"/>
          </p:nvPr>
        </p:nvSpPr>
        <p:spPr>
          <a:xfrm>
            <a:off x="5970867" y="1812131"/>
            <a:ext cx="2366727" cy="260389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3" name="Straight Connector 12"/>
          <p:cNvCxnSpPr/>
          <p:nvPr userDrawn="1"/>
        </p:nvCxnSpPr>
        <p:spPr>
          <a:xfrm>
            <a:off x="469186" y="1418579"/>
            <a:ext cx="8195647"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14" name="Group 13"/>
          <p:cNvGrpSpPr/>
          <p:nvPr userDrawn="1"/>
        </p:nvGrpSpPr>
        <p:grpSpPr>
          <a:xfrm>
            <a:off x="582935" y="1205174"/>
            <a:ext cx="427675" cy="427717"/>
            <a:chOff x="1036430" y="2135214"/>
            <a:chExt cx="760386" cy="760386"/>
          </a:xfrm>
        </p:grpSpPr>
        <p:sp>
          <p:nvSpPr>
            <p:cNvPr id="15" name="Pie 14"/>
            <p:cNvSpPr/>
            <p:nvPr/>
          </p:nvSpPr>
          <p:spPr>
            <a:xfrm rot="16200000">
              <a:off x="1036430" y="2135214"/>
              <a:ext cx="760386" cy="760386"/>
            </a:xfrm>
            <a:prstGeom prst="pie">
              <a:avLst>
                <a:gd name="adj1" fmla="val 5382361"/>
                <a:gd name="adj2" fmla="val 1620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87">
                <a:solidFill>
                  <a:schemeClr val="tx1"/>
                </a:solidFill>
              </a:endParaRPr>
            </a:p>
          </p:txBody>
        </p:sp>
        <p:sp>
          <p:nvSpPr>
            <p:cNvPr id="16" name="L-Shape 15"/>
            <p:cNvSpPr/>
            <p:nvPr/>
          </p:nvSpPr>
          <p:spPr>
            <a:xfrm rot="18900000">
              <a:off x="1327868" y="2524419"/>
              <a:ext cx="177509" cy="177509"/>
            </a:xfrm>
            <a:prstGeom prst="corner">
              <a:avLst>
                <a:gd name="adj1" fmla="val 12867"/>
                <a:gd name="adj2" fmla="val 1289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87"/>
            </a:p>
          </p:txBody>
        </p:sp>
      </p:grpSp>
      <p:grpSp>
        <p:nvGrpSpPr>
          <p:cNvPr id="17" name="Group 16"/>
          <p:cNvGrpSpPr/>
          <p:nvPr userDrawn="1"/>
        </p:nvGrpSpPr>
        <p:grpSpPr>
          <a:xfrm>
            <a:off x="3276901" y="1205174"/>
            <a:ext cx="427675" cy="427717"/>
            <a:chOff x="1036430" y="2135214"/>
            <a:chExt cx="760386" cy="760386"/>
          </a:xfrm>
        </p:grpSpPr>
        <p:sp>
          <p:nvSpPr>
            <p:cNvPr id="18" name="Pie 17"/>
            <p:cNvSpPr/>
            <p:nvPr/>
          </p:nvSpPr>
          <p:spPr>
            <a:xfrm rot="16200000">
              <a:off x="1036430" y="2135214"/>
              <a:ext cx="760386" cy="760386"/>
            </a:xfrm>
            <a:prstGeom prst="pie">
              <a:avLst>
                <a:gd name="adj1" fmla="val 5382361"/>
                <a:gd name="adj2" fmla="val 1620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87">
                <a:solidFill>
                  <a:schemeClr val="tx1"/>
                </a:solidFill>
              </a:endParaRPr>
            </a:p>
          </p:txBody>
        </p:sp>
        <p:sp>
          <p:nvSpPr>
            <p:cNvPr id="19" name="L-Shape 18"/>
            <p:cNvSpPr/>
            <p:nvPr/>
          </p:nvSpPr>
          <p:spPr>
            <a:xfrm rot="18900000">
              <a:off x="1327868" y="2524419"/>
              <a:ext cx="177509" cy="177509"/>
            </a:xfrm>
            <a:prstGeom prst="corner">
              <a:avLst>
                <a:gd name="adj1" fmla="val 12867"/>
                <a:gd name="adj2" fmla="val 1289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87"/>
            </a:p>
          </p:txBody>
        </p:sp>
      </p:grpSp>
      <p:grpSp>
        <p:nvGrpSpPr>
          <p:cNvPr id="20" name="Group 19"/>
          <p:cNvGrpSpPr/>
          <p:nvPr userDrawn="1"/>
        </p:nvGrpSpPr>
        <p:grpSpPr>
          <a:xfrm>
            <a:off x="5970867" y="1205174"/>
            <a:ext cx="427675" cy="427717"/>
            <a:chOff x="1036430" y="2135214"/>
            <a:chExt cx="760386" cy="760386"/>
          </a:xfrm>
        </p:grpSpPr>
        <p:sp>
          <p:nvSpPr>
            <p:cNvPr id="21" name="Pie 20"/>
            <p:cNvSpPr/>
            <p:nvPr/>
          </p:nvSpPr>
          <p:spPr>
            <a:xfrm rot="16200000">
              <a:off x="1036430" y="2135214"/>
              <a:ext cx="760386" cy="760386"/>
            </a:xfrm>
            <a:prstGeom prst="pie">
              <a:avLst>
                <a:gd name="adj1" fmla="val 5382361"/>
                <a:gd name="adj2" fmla="val 1620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87">
                <a:solidFill>
                  <a:schemeClr val="tx1"/>
                </a:solidFill>
              </a:endParaRPr>
            </a:p>
          </p:txBody>
        </p:sp>
        <p:sp>
          <p:nvSpPr>
            <p:cNvPr id="22" name="L-Shape 21"/>
            <p:cNvSpPr/>
            <p:nvPr/>
          </p:nvSpPr>
          <p:spPr>
            <a:xfrm rot="18900000">
              <a:off x="1327868" y="2524419"/>
              <a:ext cx="177509" cy="177509"/>
            </a:xfrm>
            <a:prstGeom prst="corner">
              <a:avLst>
                <a:gd name="adj1" fmla="val 12867"/>
                <a:gd name="adj2" fmla="val 1289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87"/>
            </a:p>
          </p:txBody>
        </p:sp>
      </p:grpSp>
      <p:cxnSp>
        <p:nvCxnSpPr>
          <p:cNvPr id="27" name="Straight Connector 26"/>
          <p:cNvCxnSpPr/>
          <p:nvPr userDrawn="1"/>
        </p:nvCxnSpPr>
        <p:spPr>
          <a:xfrm>
            <a:off x="480545" y="452199"/>
            <a:ext cx="0" cy="483489"/>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08774264"/>
      </p:ext>
    </p:extLst>
  </p:cSld>
  <p:clrMapOvr>
    <a:masterClrMapping/>
  </p:clrMapOvr>
  <p:extLst>
    <p:ext uri="{DCECCB84-F9BA-43D5-87BE-67443E8EF086}">
      <p15:sldGuideLst xmlns:p15="http://schemas.microsoft.com/office/powerpoint/2012/main">
        <p15:guide id="1" orient="horz" pos="2880">
          <p15:clr>
            <a:srgbClr val="FBAE40"/>
          </p15:clr>
        </p15:guide>
        <p15:guide id="2" pos="512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 Column with Ico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edit slide title</a:t>
            </a:r>
          </a:p>
        </p:txBody>
      </p:sp>
      <p:sp>
        <p:nvSpPr>
          <p:cNvPr id="3" name="Content Placeholder 2"/>
          <p:cNvSpPr>
            <a:spLocks noGrp="1"/>
          </p:cNvSpPr>
          <p:nvPr>
            <p:ph idx="1"/>
          </p:nvPr>
        </p:nvSpPr>
        <p:spPr>
          <a:xfrm>
            <a:off x="582934" y="2028825"/>
            <a:ext cx="2366727" cy="260389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p:txBody>
          <a:bodyPr/>
          <a:lstStyle/>
          <a:p>
            <a:fld id="{95189276-0318-4A4B-8226-0E5FFD1F6F7C}" type="slidenum">
              <a:rPr lang="en-US" smtClean="0"/>
              <a:t>‹#›</a:t>
            </a:fld>
            <a:endParaRPr lang="en-US"/>
          </a:p>
        </p:txBody>
      </p:sp>
      <p:sp>
        <p:nvSpPr>
          <p:cNvPr id="8" name="Content Placeholder 2"/>
          <p:cNvSpPr>
            <a:spLocks noGrp="1"/>
          </p:cNvSpPr>
          <p:nvPr>
            <p:ph idx="13"/>
          </p:nvPr>
        </p:nvSpPr>
        <p:spPr>
          <a:xfrm>
            <a:off x="3404020" y="2028825"/>
            <a:ext cx="2366727" cy="260389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2"/>
          <p:cNvSpPr>
            <a:spLocks noGrp="1"/>
          </p:cNvSpPr>
          <p:nvPr>
            <p:ph idx="14"/>
          </p:nvPr>
        </p:nvSpPr>
        <p:spPr>
          <a:xfrm>
            <a:off x="6217542" y="2028825"/>
            <a:ext cx="2366727" cy="260389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0" name="Straight Connector 9"/>
          <p:cNvCxnSpPr/>
          <p:nvPr userDrawn="1"/>
        </p:nvCxnSpPr>
        <p:spPr>
          <a:xfrm>
            <a:off x="3169021" y="2034748"/>
            <a:ext cx="0" cy="2236497"/>
          </a:xfrm>
          <a:prstGeom prst="line">
            <a:avLst/>
          </a:prstGeom>
          <a:ln>
            <a:solidFill>
              <a:srgbClr val="CCCCCC"/>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userDrawn="1"/>
        </p:nvCxnSpPr>
        <p:spPr>
          <a:xfrm>
            <a:off x="5986324" y="2034748"/>
            <a:ext cx="0" cy="2236497"/>
          </a:xfrm>
          <a:prstGeom prst="line">
            <a:avLst/>
          </a:prstGeom>
          <a:ln>
            <a:solidFill>
              <a:srgbClr val="CCCCCC"/>
            </a:solidFill>
          </a:ln>
        </p:spPr>
        <p:style>
          <a:lnRef idx="1">
            <a:schemeClr val="accent1"/>
          </a:lnRef>
          <a:fillRef idx="0">
            <a:schemeClr val="accent1"/>
          </a:fillRef>
          <a:effectRef idx="0">
            <a:schemeClr val="accent1"/>
          </a:effectRef>
          <a:fontRef idx="minor">
            <a:schemeClr val="tx1"/>
          </a:fontRef>
        </p:style>
      </p:cxnSp>
      <p:sp>
        <p:nvSpPr>
          <p:cNvPr id="5" name="Picture Placeholder 4"/>
          <p:cNvSpPr>
            <a:spLocks noGrp="1"/>
          </p:cNvSpPr>
          <p:nvPr>
            <p:ph type="pic" sz="quarter" idx="15" hasCustomPrompt="1"/>
          </p:nvPr>
        </p:nvSpPr>
        <p:spPr>
          <a:xfrm>
            <a:off x="582935" y="1251942"/>
            <a:ext cx="585730" cy="585788"/>
          </a:xfrm>
        </p:spPr>
        <p:txBody>
          <a:bodyPr/>
          <a:lstStyle/>
          <a:p>
            <a:r>
              <a:rPr lang="en-US"/>
              <a:t>Picture</a:t>
            </a:r>
          </a:p>
        </p:txBody>
      </p:sp>
      <p:sp>
        <p:nvSpPr>
          <p:cNvPr id="14" name="Picture Placeholder 4"/>
          <p:cNvSpPr>
            <a:spLocks noGrp="1"/>
          </p:cNvSpPr>
          <p:nvPr>
            <p:ph type="pic" sz="quarter" idx="16" hasCustomPrompt="1"/>
          </p:nvPr>
        </p:nvSpPr>
        <p:spPr>
          <a:xfrm>
            <a:off x="3404020" y="1251942"/>
            <a:ext cx="585730" cy="585788"/>
          </a:xfrm>
        </p:spPr>
        <p:txBody>
          <a:bodyPr/>
          <a:lstStyle/>
          <a:p>
            <a:r>
              <a:rPr lang="en-US"/>
              <a:t>Picture</a:t>
            </a:r>
          </a:p>
        </p:txBody>
      </p:sp>
      <p:sp>
        <p:nvSpPr>
          <p:cNvPr id="15" name="Picture Placeholder 4"/>
          <p:cNvSpPr>
            <a:spLocks noGrp="1"/>
          </p:cNvSpPr>
          <p:nvPr>
            <p:ph type="pic" sz="quarter" idx="17" hasCustomPrompt="1"/>
          </p:nvPr>
        </p:nvSpPr>
        <p:spPr>
          <a:xfrm>
            <a:off x="6217542" y="1251942"/>
            <a:ext cx="585730" cy="585788"/>
          </a:xfrm>
        </p:spPr>
        <p:txBody>
          <a:bodyPr/>
          <a:lstStyle/>
          <a:p>
            <a:r>
              <a:rPr lang="en-US"/>
              <a:t>Picture</a:t>
            </a:r>
          </a:p>
        </p:txBody>
      </p:sp>
      <p:cxnSp>
        <p:nvCxnSpPr>
          <p:cNvPr id="20" name="Straight Connector 19"/>
          <p:cNvCxnSpPr/>
          <p:nvPr userDrawn="1"/>
        </p:nvCxnSpPr>
        <p:spPr>
          <a:xfrm>
            <a:off x="480545" y="452199"/>
            <a:ext cx="0" cy="483489"/>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269271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Title Slid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B04FD8C-4DBE-B84E-9DC8-AE3B3B1D9137}"/>
              </a:ext>
            </a:extLst>
          </p:cNvPr>
          <p:cNvPicPr>
            <a:picLocks noChangeAspect="1"/>
          </p:cNvPicPr>
          <p:nvPr userDrawn="1"/>
        </p:nvPicPr>
        <p:blipFill>
          <a:blip r:embed="rId2"/>
          <a:stretch>
            <a:fillRect/>
          </a:stretch>
        </p:blipFill>
        <p:spPr>
          <a:xfrm rot="2554742">
            <a:off x="6317090" y="1040138"/>
            <a:ext cx="3728725" cy="3273312"/>
          </a:xfrm>
          <a:prstGeom prst="rect">
            <a:avLst/>
          </a:prstGeom>
        </p:spPr>
      </p:pic>
      <p:sp>
        <p:nvSpPr>
          <p:cNvPr id="2" name="Title 1"/>
          <p:cNvSpPr>
            <a:spLocks noGrp="1"/>
          </p:cNvSpPr>
          <p:nvPr>
            <p:ph type="ctrTitle" hasCustomPrompt="1"/>
          </p:nvPr>
        </p:nvSpPr>
        <p:spPr>
          <a:xfrm>
            <a:off x="1143001" y="1536124"/>
            <a:ext cx="6858000" cy="1790700"/>
          </a:xfrm>
        </p:spPr>
        <p:txBody>
          <a:bodyPr anchor="ctr">
            <a:normAutofit/>
          </a:bodyPr>
          <a:lstStyle>
            <a:lvl1pPr algn="l">
              <a:defRPr sz="2475">
                <a:solidFill>
                  <a:schemeClr val="tx2"/>
                </a:solidFill>
              </a:defRPr>
            </a:lvl1pPr>
          </a:lstStyle>
          <a:p>
            <a:r>
              <a:rPr lang="en-US"/>
              <a:t>Click to edit section title</a:t>
            </a:r>
          </a:p>
        </p:txBody>
      </p:sp>
      <p:sp>
        <p:nvSpPr>
          <p:cNvPr id="6" name="Slide Number Placeholder 5"/>
          <p:cNvSpPr>
            <a:spLocks noGrp="1"/>
          </p:cNvSpPr>
          <p:nvPr>
            <p:ph type="sldNum" sz="quarter" idx="12"/>
          </p:nvPr>
        </p:nvSpPr>
        <p:spPr/>
        <p:txBody>
          <a:bodyPr/>
          <a:lstStyle/>
          <a:p>
            <a:fld id="{95189276-0318-4A4B-8226-0E5FFD1F6F7C}" type="slidenum">
              <a:rPr lang="en-US" smtClean="0"/>
              <a:t>‹#›</a:t>
            </a:fld>
            <a:endParaRPr lang="en-US"/>
          </a:p>
        </p:txBody>
      </p:sp>
      <p:cxnSp>
        <p:nvCxnSpPr>
          <p:cNvPr id="7" name="Straight Connector 6"/>
          <p:cNvCxnSpPr/>
          <p:nvPr userDrawn="1"/>
        </p:nvCxnSpPr>
        <p:spPr>
          <a:xfrm>
            <a:off x="948090" y="1831492"/>
            <a:ext cx="0" cy="1137608"/>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4979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4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edit slide title</a:t>
            </a:r>
          </a:p>
        </p:txBody>
      </p:sp>
      <p:sp>
        <p:nvSpPr>
          <p:cNvPr id="3" name="Content Placeholder 2"/>
          <p:cNvSpPr>
            <a:spLocks noGrp="1"/>
          </p:cNvSpPr>
          <p:nvPr>
            <p:ph idx="1"/>
          </p:nvPr>
        </p:nvSpPr>
        <p:spPr>
          <a:xfrm>
            <a:off x="582935" y="1812130"/>
            <a:ext cx="1810007" cy="28205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p:txBody>
          <a:bodyPr/>
          <a:lstStyle/>
          <a:p>
            <a:fld id="{95189276-0318-4A4B-8226-0E5FFD1F6F7C}" type="slidenum">
              <a:rPr lang="en-US" smtClean="0"/>
              <a:t>‹#›</a:t>
            </a:fld>
            <a:endParaRPr lang="en-US"/>
          </a:p>
        </p:txBody>
      </p:sp>
      <p:sp>
        <p:nvSpPr>
          <p:cNvPr id="8" name="Content Placeholder 2"/>
          <p:cNvSpPr>
            <a:spLocks noGrp="1"/>
          </p:cNvSpPr>
          <p:nvPr>
            <p:ph idx="13"/>
          </p:nvPr>
        </p:nvSpPr>
        <p:spPr>
          <a:xfrm>
            <a:off x="2603410" y="1812130"/>
            <a:ext cx="1810007" cy="28205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2"/>
          <p:cNvSpPr>
            <a:spLocks noGrp="1"/>
          </p:cNvSpPr>
          <p:nvPr>
            <p:ph idx="14"/>
          </p:nvPr>
        </p:nvSpPr>
        <p:spPr>
          <a:xfrm>
            <a:off x="4623884" y="1812130"/>
            <a:ext cx="1810007" cy="28205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2"/>
          <p:cNvSpPr>
            <a:spLocks noGrp="1"/>
          </p:cNvSpPr>
          <p:nvPr>
            <p:ph idx="15"/>
          </p:nvPr>
        </p:nvSpPr>
        <p:spPr>
          <a:xfrm>
            <a:off x="6644359" y="1812130"/>
            <a:ext cx="1810007" cy="28205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2" name="Straight Connector 11"/>
          <p:cNvCxnSpPr/>
          <p:nvPr userDrawn="1"/>
        </p:nvCxnSpPr>
        <p:spPr>
          <a:xfrm>
            <a:off x="469186" y="1414463"/>
            <a:ext cx="8195647"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14" name="Group 13"/>
          <p:cNvGrpSpPr/>
          <p:nvPr userDrawn="1"/>
        </p:nvGrpSpPr>
        <p:grpSpPr>
          <a:xfrm>
            <a:off x="582935" y="1201058"/>
            <a:ext cx="427675" cy="427717"/>
            <a:chOff x="1036430" y="2135214"/>
            <a:chExt cx="760386" cy="760386"/>
          </a:xfrm>
        </p:grpSpPr>
        <p:sp>
          <p:nvSpPr>
            <p:cNvPr id="15" name="Pie 14"/>
            <p:cNvSpPr/>
            <p:nvPr/>
          </p:nvSpPr>
          <p:spPr>
            <a:xfrm rot="16200000">
              <a:off x="1036430" y="2135214"/>
              <a:ext cx="760386" cy="760386"/>
            </a:xfrm>
            <a:prstGeom prst="pie">
              <a:avLst>
                <a:gd name="adj1" fmla="val 5382361"/>
                <a:gd name="adj2" fmla="val 1620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87">
                <a:solidFill>
                  <a:schemeClr val="tx1"/>
                </a:solidFill>
              </a:endParaRPr>
            </a:p>
          </p:txBody>
        </p:sp>
        <p:sp>
          <p:nvSpPr>
            <p:cNvPr id="16" name="L-Shape 15"/>
            <p:cNvSpPr/>
            <p:nvPr/>
          </p:nvSpPr>
          <p:spPr>
            <a:xfrm rot="18900000">
              <a:off x="1327868" y="2524419"/>
              <a:ext cx="177509" cy="177509"/>
            </a:xfrm>
            <a:prstGeom prst="corner">
              <a:avLst>
                <a:gd name="adj1" fmla="val 12867"/>
                <a:gd name="adj2" fmla="val 1289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87"/>
            </a:p>
          </p:txBody>
        </p:sp>
      </p:grpSp>
      <p:grpSp>
        <p:nvGrpSpPr>
          <p:cNvPr id="17" name="Group 16"/>
          <p:cNvGrpSpPr/>
          <p:nvPr userDrawn="1"/>
        </p:nvGrpSpPr>
        <p:grpSpPr>
          <a:xfrm>
            <a:off x="2603410" y="1201058"/>
            <a:ext cx="427675" cy="427717"/>
            <a:chOff x="1036430" y="2135214"/>
            <a:chExt cx="760386" cy="760386"/>
          </a:xfrm>
        </p:grpSpPr>
        <p:sp>
          <p:nvSpPr>
            <p:cNvPr id="18" name="Pie 17"/>
            <p:cNvSpPr/>
            <p:nvPr/>
          </p:nvSpPr>
          <p:spPr>
            <a:xfrm rot="16200000">
              <a:off x="1036430" y="2135214"/>
              <a:ext cx="760386" cy="760386"/>
            </a:xfrm>
            <a:prstGeom prst="pie">
              <a:avLst>
                <a:gd name="adj1" fmla="val 5382361"/>
                <a:gd name="adj2" fmla="val 1620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87">
                <a:solidFill>
                  <a:schemeClr val="tx1"/>
                </a:solidFill>
              </a:endParaRPr>
            </a:p>
          </p:txBody>
        </p:sp>
        <p:sp>
          <p:nvSpPr>
            <p:cNvPr id="19" name="L-Shape 18"/>
            <p:cNvSpPr/>
            <p:nvPr/>
          </p:nvSpPr>
          <p:spPr>
            <a:xfrm rot="18900000">
              <a:off x="1327868" y="2524419"/>
              <a:ext cx="177509" cy="177509"/>
            </a:xfrm>
            <a:prstGeom prst="corner">
              <a:avLst>
                <a:gd name="adj1" fmla="val 12867"/>
                <a:gd name="adj2" fmla="val 1289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87"/>
            </a:p>
          </p:txBody>
        </p:sp>
      </p:grpSp>
      <p:grpSp>
        <p:nvGrpSpPr>
          <p:cNvPr id="20" name="Group 19"/>
          <p:cNvGrpSpPr/>
          <p:nvPr userDrawn="1"/>
        </p:nvGrpSpPr>
        <p:grpSpPr>
          <a:xfrm>
            <a:off x="4623885" y="1201058"/>
            <a:ext cx="427675" cy="427717"/>
            <a:chOff x="1036430" y="2135214"/>
            <a:chExt cx="760386" cy="760386"/>
          </a:xfrm>
        </p:grpSpPr>
        <p:sp>
          <p:nvSpPr>
            <p:cNvPr id="21" name="Pie 20"/>
            <p:cNvSpPr/>
            <p:nvPr/>
          </p:nvSpPr>
          <p:spPr>
            <a:xfrm rot="16200000">
              <a:off x="1036430" y="2135214"/>
              <a:ext cx="760386" cy="760386"/>
            </a:xfrm>
            <a:prstGeom prst="pie">
              <a:avLst>
                <a:gd name="adj1" fmla="val 5382361"/>
                <a:gd name="adj2" fmla="val 1620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87">
                <a:solidFill>
                  <a:schemeClr val="tx1"/>
                </a:solidFill>
              </a:endParaRPr>
            </a:p>
          </p:txBody>
        </p:sp>
        <p:sp>
          <p:nvSpPr>
            <p:cNvPr id="22" name="L-Shape 21"/>
            <p:cNvSpPr/>
            <p:nvPr/>
          </p:nvSpPr>
          <p:spPr>
            <a:xfrm rot="18900000">
              <a:off x="1327868" y="2524419"/>
              <a:ext cx="177509" cy="177509"/>
            </a:xfrm>
            <a:prstGeom prst="corner">
              <a:avLst>
                <a:gd name="adj1" fmla="val 12867"/>
                <a:gd name="adj2" fmla="val 1289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87"/>
            </a:p>
          </p:txBody>
        </p:sp>
      </p:grpSp>
      <p:grpSp>
        <p:nvGrpSpPr>
          <p:cNvPr id="23" name="Group 22"/>
          <p:cNvGrpSpPr/>
          <p:nvPr userDrawn="1"/>
        </p:nvGrpSpPr>
        <p:grpSpPr>
          <a:xfrm>
            <a:off x="6644359" y="1201058"/>
            <a:ext cx="427675" cy="427717"/>
            <a:chOff x="1036430" y="2135214"/>
            <a:chExt cx="760386" cy="760386"/>
          </a:xfrm>
        </p:grpSpPr>
        <p:sp>
          <p:nvSpPr>
            <p:cNvPr id="24" name="Pie 23"/>
            <p:cNvSpPr/>
            <p:nvPr/>
          </p:nvSpPr>
          <p:spPr>
            <a:xfrm rot="16200000">
              <a:off x="1036430" y="2135214"/>
              <a:ext cx="760386" cy="760386"/>
            </a:xfrm>
            <a:prstGeom prst="pie">
              <a:avLst>
                <a:gd name="adj1" fmla="val 5382361"/>
                <a:gd name="adj2" fmla="val 1620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87">
                <a:solidFill>
                  <a:schemeClr val="tx1"/>
                </a:solidFill>
              </a:endParaRPr>
            </a:p>
          </p:txBody>
        </p:sp>
        <p:sp>
          <p:nvSpPr>
            <p:cNvPr id="25" name="L-Shape 24"/>
            <p:cNvSpPr/>
            <p:nvPr/>
          </p:nvSpPr>
          <p:spPr>
            <a:xfrm rot="18900000">
              <a:off x="1327868" y="2524419"/>
              <a:ext cx="177509" cy="177509"/>
            </a:xfrm>
            <a:prstGeom prst="corner">
              <a:avLst>
                <a:gd name="adj1" fmla="val 12867"/>
                <a:gd name="adj2" fmla="val 1289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87"/>
            </a:p>
          </p:txBody>
        </p:sp>
      </p:grpSp>
      <p:cxnSp>
        <p:nvCxnSpPr>
          <p:cNvPr id="31" name="Straight Connector 30"/>
          <p:cNvCxnSpPr/>
          <p:nvPr userDrawn="1"/>
        </p:nvCxnSpPr>
        <p:spPr>
          <a:xfrm>
            <a:off x="480545" y="452199"/>
            <a:ext cx="0" cy="483489"/>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8729039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ase Study without logo">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95189276-0318-4A4B-8226-0E5FFD1F6F7C}" type="slidenum">
              <a:rPr lang="en-US" smtClean="0"/>
              <a:pPr/>
              <a:t>‹#›</a:t>
            </a:fld>
            <a:endParaRPr lang="en-US"/>
          </a:p>
        </p:txBody>
      </p:sp>
      <p:sp>
        <p:nvSpPr>
          <p:cNvPr id="8" name="TextBox 7"/>
          <p:cNvSpPr txBox="1"/>
          <p:nvPr userDrawn="1"/>
        </p:nvSpPr>
        <p:spPr>
          <a:xfrm>
            <a:off x="582934" y="1732254"/>
            <a:ext cx="1175322" cy="300082"/>
          </a:xfrm>
          <a:prstGeom prst="rect">
            <a:avLst/>
          </a:prstGeom>
          <a:noFill/>
        </p:spPr>
        <p:txBody>
          <a:bodyPr wrap="none" rtlCol="0">
            <a:spAutoFit/>
          </a:bodyPr>
          <a:lstStyle/>
          <a:p>
            <a:r>
              <a:rPr lang="en-US" sz="1350" b="1">
                <a:solidFill>
                  <a:schemeClr val="accent2"/>
                </a:solidFill>
                <a:latin typeface="Arial" charset="0"/>
                <a:ea typeface="Arial" charset="0"/>
                <a:cs typeface="Arial" charset="0"/>
              </a:rPr>
              <a:t>Opportunity</a:t>
            </a:r>
          </a:p>
        </p:txBody>
      </p:sp>
      <p:sp>
        <p:nvSpPr>
          <p:cNvPr id="12" name="Text Placeholder 11"/>
          <p:cNvSpPr>
            <a:spLocks noGrp="1"/>
          </p:cNvSpPr>
          <p:nvPr>
            <p:ph type="body" sz="quarter" idx="13"/>
          </p:nvPr>
        </p:nvSpPr>
        <p:spPr>
          <a:xfrm>
            <a:off x="582935" y="2068379"/>
            <a:ext cx="1693796" cy="1851124"/>
          </a:xfrm>
        </p:spPr>
        <p:txBody>
          <a:bodyPr>
            <a:normAutofit/>
          </a:bodyPr>
          <a:lstStyle>
            <a:lvl1pPr marL="119989" indent="-119989" algn="l" defTabSz="685661" rtl="0" eaLnBrk="1" latinLnBrk="0" hangingPunct="1">
              <a:lnSpc>
                <a:spcPct val="100000"/>
              </a:lnSpc>
              <a:spcBef>
                <a:spcPts val="900"/>
              </a:spcBef>
              <a:buFont typeface="Arial" panose="020B0604020202020204" pitchFamily="34" charset="0"/>
              <a:buChar char="•"/>
              <a:defRPr lang="en-US" sz="900" kern="1200" dirty="0" smtClean="0">
                <a:solidFill>
                  <a:srgbClr val="666666"/>
                </a:solidFill>
                <a:latin typeface="Georgia" charset="0"/>
                <a:ea typeface="Georgia" charset="0"/>
                <a:cs typeface="Georgia" charset="0"/>
              </a:defRPr>
            </a:lvl1pPr>
            <a:lvl2pPr marL="119989" indent="-119989" algn="l" defTabSz="685661" rtl="0" eaLnBrk="1" latinLnBrk="0" hangingPunct="1">
              <a:lnSpc>
                <a:spcPct val="100000"/>
              </a:lnSpc>
              <a:spcBef>
                <a:spcPts val="900"/>
              </a:spcBef>
              <a:buFont typeface="Arial" panose="020B0604020202020204" pitchFamily="34" charset="0"/>
              <a:buChar char="•"/>
              <a:defRPr lang="en-US" sz="900" kern="1200" dirty="0" smtClean="0">
                <a:solidFill>
                  <a:srgbClr val="666666"/>
                </a:solidFill>
                <a:latin typeface="Georgia" charset="0"/>
                <a:ea typeface="Georgia" charset="0"/>
                <a:cs typeface="Georgia" charset="0"/>
              </a:defRPr>
            </a:lvl2pPr>
            <a:lvl3pPr marL="119989" indent="-119989" algn="l" defTabSz="685661" rtl="0" eaLnBrk="1" latinLnBrk="0" hangingPunct="1">
              <a:lnSpc>
                <a:spcPct val="100000"/>
              </a:lnSpc>
              <a:spcBef>
                <a:spcPts val="900"/>
              </a:spcBef>
              <a:buFont typeface="Arial" panose="020B0604020202020204" pitchFamily="34" charset="0"/>
              <a:buChar char="•"/>
              <a:defRPr lang="en-US" sz="900" kern="1200" dirty="0" smtClean="0">
                <a:solidFill>
                  <a:srgbClr val="666666"/>
                </a:solidFill>
                <a:latin typeface="Georgia" charset="0"/>
                <a:ea typeface="Georgia" charset="0"/>
                <a:cs typeface="Georgia" charset="0"/>
              </a:defRPr>
            </a:lvl3pPr>
            <a:lvl4pPr marL="119989" indent="-119989" algn="l" defTabSz="685661" rtl="0" eaLnBrk="1" latinLnBrk="0" hangingPunct="1">
              <a:lnSpc>
                <a:spcPct val="100000"/>
              </a:lnSpc>
              <a:spcBef>
                <a:spcPts val="900"/>
              </a:spcBef>
              <a:buFont typeface="Arial" panose="020B0604020202020204" pitchFamily="34" charset="0"/>
              <a:buChar char="•"/>
              <a:defRPr lang="en-US" sz="900" kern="1200" dirty="0" smtClean="0">
                <a:solidFill>
                  <a:srgbClr val="666666"/>
                </a:solidFill>
                <a:latin typeface="Georgia" charset="0"/>
                <a:ea typeface="Georgia" charset="0"/>
                <a:cs typeface="Georgia" charset="0"/>
              </a:defRPr>
            </a:lvl4pPr>
            <a:lvl5pPr marL="119989" indent="-119989" algn="l" defTabSz="685661" rtl="0" eaLnBrk="1" latinLnBrk="0" hangingPunct="1">
              <a:lnSpc>
                <a:spcPct val="100000"/>
              </a:lnSpc>
              <a:spcBef>
                <a:spcPts val="900"/>
              </a:spcBef>
              <a:buFont typeface="Arial" panose="020B0604020202020204" pitchFamily="34" charset="0"/>
              <a:buChar char="•"/>
              <a:defRPr lang="en-US" sz="900" kern="1200" dirty="0">
                <a:solidFill>
                  <a:srgbClr val="666666"/>
                </a:solidFill>
                <a:latin typeface="Georgia" charset="0"/>
                <a:ea typeface="Georgia" charset="0"/>
                <a:cs typeface="Georgia"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9" name="Straight Connector 18"/>
          <p:cNvCxnSpPr/>
          <p:nvPr userDrawn="1"/>
        </p:nvCxnSpPr>
        <p:spPr>
          <a:xfrm>
            <a:off x="631341" y="1689895"/>
            <a:ext cx="1588756"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sp>
        <p:nvSpPr>
          <p:cNvPr id="25" name="TextBox 24"/>
          <p:cNvSpPr txBox="1"/>
          <p:nvPr userDrawn="1"/>
        </p:nvSpPr>
        <p:spPr>
          <a:xfrm>
            <a:off x="2443700" y="1732254"/>
            <a:ext cx="877163" cy="300082"/>
          </a:xfrm>
          <a:prstGeom prst="rect">
            <a:avLst/>
          </a:prstGeom>
          <a:noFill/>
        </p:spPr>
        <p:txBody>
          <a:bodyPr wrap="none" rtlCol="0">
            <a:spAutoFit/>
          </a:bodyPr>
          <a:lstStyle/>
          <a:p>
            <a:r>
              <a:rPr lang="en-US" sz="1350" b="1">
                <a:solidFill>
                  <a:schemeClr val="accent2"/>
                </a:solidFill>
                <a:latin typeface="Arial" charset="0"/>
                <a:ea typeface="Arial" charset="0"/>
                <a:cs typeface="Arial" charset="0"/>
              </a:rPr>
              <a:t>Solution</a:t>
            </a:r>
          </a:p>
        </p:txBody>
      </p:sp>
      <p:sp>
        <p:nvSpPr>
          <p:cNvPr id="26" name="Text Placeholder 11"/>
          <p:cNvSpPr>
            <a:spLocks noGrp="1"/>
          </p:cNvSpPr>
          <p:nvPr>
            <p:ph type="body" sz="quarter" idx="15"/>
          </p:nvPr>
        </p:nvSpPr>
        <p:spPr>
          <a:xfrm>
            <a:off x="2443700" y="2068379"/>
            <a:ext cx="1693796" cy="1851124"/>
          </a:xfrm>
        </p:spPr>
        <p:txBody>
          <a:bodyPr>
            <a:normAutofit/>
          </a:bodyPr>
          <a:lstStyle>
            <a:lvl1pPr marL="119989" indent="-119989" algn="l" defTabSz="685661" rtl="0" eaLnBrk="1" latinLnBrk="0" hangingPunct="1">
              <a:lnSpc>
                <a:spcPct val="100000"/>
              </a:lnSpc>
              <a:spcBef>
                <a:spcPts val="900"/>
              </a:spcBef>
              <a:buFont typeface="Arial" panose="020B0604020202020204" pitchFamily="34" charset="0"/>
              <a:buChar char="•"/>
              <a:defRPr lang="en-US" sz="900" kern="1200" dirty="0" smtClean="0">
                <a:solidFill>
                  <a:srgbClr val="666666"/>
                </a:solidFill>
                <a:latin typeface="Georgia" charset="0"/>
                <a:ea typeface="Georgia" charset="0"/>
                <a:cs typeface="Georgia" charset="0"/>
              </a:defRPr>
            </a:lvl1pPr>
            <a:lvl2pPr marL="119989" indent="-119989" algn="l" defTabSz="685661" rtl="0" eaLnBrk="1" latinLnBrk="0" hangingPunct="1">
              <a:lnSpc>
                <a:spcPct val="100000"/>
              </a:lnSpc>
              <a:spcBef>
                <a:spcPts val="900"/>
              </a:spcBef>
              <a:buFont typeface="Arial" panose="020B0604020202020204" pitchFamily="34" charset="0"/>
              <a:buChar char="•"/>
              <a:defRPr lang="en-US" sz="900" kern="1200" dirty="0" smtClean="0">
                <a:solidFill>
                  <a:srgbClr val="666666"/>
                </a:solidFill>
                <a:latin typeface="Georgia" charset="0"/>
                <a:ea typeface="Georgia" charset="0"/>
                <a:cs typeface="Georgia" charset="0"/>
              </a:defRPr>
            </a:lvl2pPr>
            <a:lvl3pPr marL="119989" indent="-119989" algn="l" defTabSz="685661" rtl="0" eaLnBrk="1" latinLnBrk="0" hangingPunct="1">
              <a:lnSpc>
                <a:spcPct val="100000"/>
              </a:lnSpc>
              <a:spcBef>
                <a:spcPts val="900"/>
              </a:spcBef>
              <a:buFont typeface="Arial" panose="020B0604020202020204" pitchFamily="34" charset="0"/>
              <a:buChar char="•"/>
              <a:defRPr lang="en-US" sz="900" kern="1200" dirty="0" smtClean="0">
                <a:solidFill>
                  <a:srgbClr val="666666"/>
                </a:solidFill>
                <a:latin typeface="Georgia" charset="0"/>
                <a:ea typeface="Georgia" charset="0"/>
                <a:cs typeface="Georgia" charset="0"/>
              </a:defRPr>
            </a:lvl3pPr>
            <a:lvl4pPr marL="119989" indent="-119989" algn="l" defTabSz="685661" rtl="0" eaLnBrk="1" latinLnBrk="0" hangingPunct="1">
              <a:lnSpc>
                <a:spcPct val="100000"/>
              </a:lnSpc>
              <a:spcBef>
                <a:spcPts val="900"/>
              </a:spcBef>
              <a:buFont typeface="Arial" panose="020B0604020202020204" pitchFamily="34" charset="0"/>
              <a:buChar char="•"/>
              <a:defRPr lang="en-US" sz="900" kern="1200" dirty="0" smtClean="0">
                <a:solidFill>
                  <a:srgbClr val="666666"/>
                </a:solidFill>
                <a:latin typeface="Georgia" charset="0"/>
                <a:ea typeface="Georgia" charset="0"/>
                <a:cs typeface="Georgia" charset="0"/>
              </a:defRPr>
            </a:lvl4pPr>
            <a:lvl5pPr marL="119989" indent="-119989" algn="l" defTabSz="685661" rtl="0" eaLnBrk="1" latinLnBrk="0" hangingPunct="1">
              <a:lnSpc>
                <a:spcPct val="100000"/>
              </a:lnSpc>
              <a:spcBef>
                <a:spcPts val="900"/>
              </a:spcBef>
              <a:buFont typeface="Arial" panose="020B0604020202020204" pitchFamily="34" charset="0"/>
              <a:buChar char="•"/>
              <a:defRPr lang="en-US" sz="900" kern="1200" dirty="0">
                <a:solidFill>
                  <a:srgbClr val="666666"/>
                </a:solidFill>
                <a:latin typeface="Georgia" charset="0"/>
                <a:ea typeface="Georgia" charset="0"/>
                <a:cs typeface="Georgia"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27" name="Straight Connector 26"/>
          <p:cNvCxnSpPr/>
          <p:nvPr userDrawn="1"/>
        </p:nvCxnSpPr>
        <p:spPr>
          <a:xfrm>
            <a:off x="2492106" y="1689895"/>
            <a:ext cx="1588756"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sp>
        <p:nvSpPr>
          <p:cNvPr id="28" name="TextBox 27"/>
          <p:cNvSpPr txBox="1"/>
          <p:nvPr userDrawn="1"/>
        </p:nvSpPr>
        <p:spPr>
          <a:xfrm>
            <a:off x="4304465" y="1732254"/>
            <a:ext cx="809837" cy="300082"/>
          </a:xfrm>
          <a:prstGeom prst="rect">
            <a:avLst/>
          </a:prstGeom>
          <a:noFill/>
        </p:spPr>
        <p:txBody>
          <a:bodyPr wrap="none" rtlCol="0">
            <a:spAutoFit/>
          </a:bodyPr>
          <a:lstStyle/>
          <a:p>
            <a:r>
              <a:rPr lang="en-US" sz="1350" b="1">
                <a:solidFill>
                  <a:schemeClr val="accent2"/>
                </a:solidFill>
                <a:latin typeface="Arial" charset="0"/>
                <a:ea typeface="Arial" charset="0"/>
                <a:cs typeface="Arial" charset="0"/>
              </a:rPr>
              <a:t>Results</a:t>
            </a:r>
          </a:p>
        </p:txBody>
      </p:sp>
      <p:sp>
        <p:nvSpPr>
          <p:cNvPr id="29" name="Text Placeholder 11"/>
          <p:cNvSpPr>
            <a:spLocks noGrp="1"/>
          </p:cNvSpPr>
          <p:nvPr>
            <p:ph type="body" sz="quarter" idx="16"/>
          </p:nvPr>
        </p:nvSpPr>
        <p:spPr>
          <a:xfrm>
            <a:off x="4304465" y="2068379"/>
            <a:ext cx="1693796" cy="1851124"/>
          </a:xfrm>
        </p:spPr>
        <p:txBody>
          <a:bodyPr>
            <a:normAutofit/>
          </a:bodyPr>
          <a:lstStyle>
            <a:lvl1pPr marL="119989" indent="-119989" algn="l" defTabSz="685661" rtl="0" eaLnBrk="1" latinLnBrk="0" hangingPunct="1">
              <a:lnSpc>
                <a:spcPct val="100000"/>
              </a:lnSpc>
              <a:spcBef>
                <a:spcPts val="900"/>
              </a:spcBef>
              <a:buFont typeface="Arial" panose="020B0604020202020204" pitchFamily="34" charset="0"/>
              <a:buChar char="•"/>
              <a:defRPr lang="en-US" sz="900" kern="1200" dirty="0" smtClean="0">
                <a:solidFill>
                  <a:srgbClr val="666666"/>
                </a:solidFill>
                <a:latin typeface="Georgia" charset="0"/>
                <a:ea typeface="Georgia" charset="0"/>
                <a:cs typeface="Georgia" charset="0"/>
              </a:defRPr>
            </a:lvl1pPr>
            <a:lvl2pPr marL="119989" indent="-119989" algn="l" defTabSz="685661" rtl="0" eaLnBrk="1" latinLnBrk="0" hangingPunct="1">
              <a:lnSpc>
                <a:spcPct val="100000"/>
              </a:lnSpc>
              <a:spcBef>
                <a:spcPts val="900"/>
              </a:spcBef>
              <a:buFont typeface="Arial" panose="020B0604020202020204" pitchFamily="34" charset="0"/>
              <a:buChar char="•"/>
              <a:defRPr lang="en-US" sz="900" kern="1200" dirty="0" smtClean="0">
                <a:solidFill>
                  <a:srgbClr val="666666"/>
                </a:solidFill>
                <a:latin typeface="Georgia" charset="0"/>
                <a:ea typeface="Georgia" charset="0"/>
                <a:cs typeface="Georgia" charset="0"/>
              </a:defRPr>
            </a:lvl2pPr>
            <a:lvl3pPr marL="119989" indent="-119989" algn="l" defTabSz="685661" rtl="0" eaLnBrk="1" latinLnBrk="0" hangingPunct="1">
              <a:lnSpc>
                <a:spcPct val="100000"/>
              </a:lnSpc>
              <a:spcBef>
                <a:spcPts val="900"/>
              </a:spcBef>
              <a:buFont typeface="Arial" panose="020B0604020202020204" pitchFamily="34" charset="0"/>
              <a:buChar char="•"/>
              <a:defRPr lang="en-US" sz="900" kern="1200" dirty="0" smtClean="0">
                <a:solidFill>
                  <a:srgbClr val="666666"/>
                </a:solidFill>
                <a:latin typeface="Georgia" charset="0"/>
                <a:ea typeface="Georgia" charset="0"/>
                <a:cs typeface="Georgia" charset="0"/>
              </a:defRPr>
            </a:lvl3pPr>
            <a:lvl4pPr marL="119989" indent="-119989" algn="l" defTabSz="685661" rtl="0" eaLnBrk="1" latinLnBrk="0" hangingPunct="1">
              <a:lnSpc>
                <a:spcPct val="100000"/>
              </a:lnSpc>
              <a:spcBef>
                <a:spcPts val="900"/>
              </a:spcBef>
              <a:buFont typeface="Arial" panose="020B0604020202020204" pitchFamily="34" charset="0"/>
              <a:buChar char="•"/>
              <a:defRPr lang="en-US" sz="900" kern="1200" dirty="0" smtClean="0">
                <a:solidFill>
                  <a:srgbClr val="666666"/>
                </a:solidFill>
                <a:latin typeface="Georgia" charset="0"/>
                <a:ea typeface="Georgia" charset="0"/>
                <a:cs typeface="Georgia" charset="0"/>
              </a:defRPr>
            </a:lvl4pPr>
            <a:lvl5pPr marL="119989" indent="-119989" algn="l" defTabSz="685661" rtl="0" eaLnBrk="1" latinLnBrk="0" hangingPunct="1">
              <a:lnSpc>
                <a:spcPct val="100000"/>
              </a:lnSpc>
              <a:spcBef>
                <a:spcPts val="900"/>
              </a:spcBef>
              <a:buFont typeface="Arial" panose="020B0604020202020204" pitchFamily="34" charset="0"/>
              <a:buChar char="•"/>
              <a:defRPr lang="en-US" sz="900" kern="1200" dirty="0">
                <a:solidFill>
                  <a:srgbClr val="666666"/>
                </a:solidFill>
                <a:latin typeface="Georgia" charset="0"/>
                <a:ea typeface="Georgia" charset="0"/>
                <a:cs typeface="Georgia"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30" name="Straight Connector 29"/>
          <p:cNvCxnSpPr/>
          <p:nvPr userDrawn="1"/>
        </p:nvCxnSpPr>
        <p:spPr>
          <a:xfrm>
            <a:off x="4352871" y="1689895"/>
            <a:ext cx="1588756"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sp>
        <p:nvSpPr>
          <p:cNvPr id="31" name="Title 30"/>
          <p:cNvSpPr>
            <a:spLocks noGrp="1"/>
          </p:cNvSpPr>
          <p:nvPr>
            <p:ph type="title"/>
          </p:nvPr>
        </p:nvSpPr>
        <p:spPr>
          <a:xfrm>
            <a:off x="582934" y="689835"/>
            <a:ext cx="5298235" cy="399378"/>
          </a:xfrm>
        </p:spPr>
        <p:txBody>
          <a:bodyPr anchor="t"/>
          <a:lstStyle/>
          <a:p>
            <a:r>
              <a:rPr lang="en-US"/>
              <a:t>Click to edit Master title style</a:t>
            </a:r>
          </a:p>
        </p:txBody>
      </p:sp>
      <p:sp>
        <p:nvSpPr>
          <p:cNvPr id="34" name="Title 30"/>
          <p:cNvSpPr txBox="1">
            <a:spLocks/>
          </p:cNvSpPr>
          <p:nvPr userDrawn="1"/>
        </p:nvSpPr>
        <p:spPr>
          <a:xfrm>
            <a:off x="582935" y="431327"/>
            <a:ext cx="3228598" cy="278524"/>
          </a:xfrm>
          <a:prstGeom prst="rect">
            <a:avLst/>
          </a:prstGeom>
          <a:ln>
            <a:noFill/>
          </a:ln>
        </p:spPr>
        <p:txBody>
          <a:bodyPr vert="horz" lIns="51430" tIns="25715" rIns="51430" bIns="25715" rtlCol="0" anchor="t">
            <a:normAutofit lnSpcReduction="10000"/>
          </a:bodyPr>
          <a:lstStyle>
            <a:lvl1pPr algn="l" defTabSz="1219170" rtl="0" eaLnBrk="1" latinLnBrk="0" hangingPunct="1">
              <a:lnSpc>
                <a:spcPct val="90000"/>
              </a:lnSpc>
              <a:spcBef>
                <a:spcPct val="0"/>
              </a:spcBef>
              <a:buNone/>
              <a:defRPr sz="3200" kern="1200">
                <a:solidFill>
                  <a:schemeClr val="tx1"/>
                </a:solidFill>
                <a:latin typeface="Arial" charset="0"/>
                <a:ea typeface="Arial" charset="0"/>
                <a:cs typeface="Arial" charset="0"/>
              </a:defRPr>
            </a:lvl1pPr>
          </a:lstStyle>
          <a:p>
            <a:r>
              <a:rPr lang="en-US" sz="1800">
                <a:solidFill>
                  <a:schemeClr val="accent2"/>
                </a:solidFill>
              </a:rPr>
              <a:t>Case Study</a:t>
            </a:r>
          </a:p>
        </p:txBody>
      </p:sp>
      <p:cxnSp>
        <p:nvCxnSpPr>
          <p:cNvPr id="35" name="Straight Connector 34"/>
          <p:cNvCxnSpPr/>
          <p:nvPr userDrawn="1"/>
        </p:nvCxnSpPr>
        <p:spPr>
          <a:xfrm>
            <a:off x="480545" y="452199"/>
            <a:ext cx="0" cy="483489"/>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sp>
        <p:nvSpPr>
          <p:cNvPr id="17" name="Picture Placeholder 32"/>
          <p:cNvSpPr>
            <a:spLocks noGrp="1"/>
          </p:cNvSpPr>
          <p:nvPr>
            <p:ph type="pic" sz="quarter" idx="17" hasCustomPrompt="1"/>
          </p:nvPr>
        </p:nvSpPr>
        <p:spPr>
          <a:xfrm>
            <a:off x="6375805" y="1"/>
            <a:ext cx="2768195" cy="5083029"/>
          </a:xfrm>
        </p:spPr>
        <p:txBody>
          <a:bodyPr anchor="ctr">
            <a:normAutofit/>
          </a:bodyPr>
          <a:lstStyle>
            <a:lvl1pPr marL="0" indent="0" algn="ctr">
              <a:buNone/>
              <a:defRPr sz="2025" baseline="0"/>
            </a:lvl1pPr>
          </a:lstStyle>
          <a:p>
            <a:r>
              <a:rPr lang="en-US"/>
              <a:t>Click, drag, or paste Case Study Image</a:t>
            </a:r>
          </a:p>
        </p:txBody>
      </p:sp>
    </p:spTree>
    <p:extLst>
      <p:ext uri="{BB962C8B-B14F-4D97-AF65-F5344CB8AC3E}">
        <p14:creationId xmlns:p14="http://schemas.microsoft.com/office/powerpoint/2010/main" val="1725131349"/>
      </p:ext>
    </p:extLst>
  </p:cSld>
  <p:clrMapOvr>
    <a:masterClrMapping/>
  </p:clrMapOvr>
  <p:extLst>
    <p:ext uri="{DCECCB84-F9BA-43D5-87BE-67443E8EF086}">
      <p15:sldGuideLst xmlns:p15="http://schemas.microsoft.com/office/powerpoint/2012/main">
        <p15:guide id="1" orient="horz" pos="2880">
          <p15:clr>
            <a:srgbClr val="FBAE40"/>
          </p15:clr>
        </p15:guide>
        <p15:guide id="2" pos="512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ase Study with logo">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95189276-0318-4A4B-8226-0E5FFD1F6F7C}" type="slidenum">
              <a:rPr lang="en-US" smtClean="0"/>
              <a:pPr/>
              <a:t>‹#›</a:t>
            </a:fld>
            <a:endParaRPr lang="en-US"/>
          </a:p>
        </p:txBody>
      </p:sp>
      <p:sp>
        <p:nvSpPr>
          <p:cNvPr id="8" name="TextBox 7"/>
          <p:cNvSpPr txBox="1"/>
          <p:nvPr userDrawn="1"/>
        </p:nvSpPr>
        <p:spPr>
          <a:xfrm>
            <a:off x="582934" y="2193657"/>
            <a:ext cx="1175322" cy="300082"/>
          </a:xfrm>
          <a:prstGeom prst="rect">
            <a:avLst/>
          </a:prstGeom>
          <a:noFill/>
        </p:spPr>
        <p:txBody>
          <a:bodyPr wrap="none" rtlCol="0">
            <a:spAutoFit/>
          </a:bodyPr>
          <a:lstStyle/>
          <a:p>
            <a:r>
              <a:rPr lang="en-US" sz="1350" b="1">
                <a:solidFill>
                  <a:schemeClr val="accent2"/>
                </a:solidFill>
                <a:latin typeface="Arial" charset="0"/>
                <a:ea typeface="Arial" charset="0"/>
                <a:cs typeface="Arial" charset="0"/>
              </a:rPr>
              <a:t>Opportunity</a:t>
            </a:r>
          </a:p>
        </p:txBody>
      </p:sp>
      <p:sp>
        <p:nvSpPr>
          <p:cNvPr id="12" name="Text Placeholder 11"/>
          <p:cNvSpPr>
            <a:spLocks noGrp="1"/>
          </p:cNvSpPr>
          <p:nvPr>
            <p:ph type="body" sz="quarter" idx="13"/>
          </p:nvPr>
        </p:nvSpPr>
        <p:spPr>
          <a:xfrm>
            <a:off x="582935" y="2529781"/>
            <a:ext cx="1693796" cy="1851124"/>
          </a:xfrm>
        </p:spPr>
        <p:txBody>
          <a:bodyPr>
            <a:normAutofit/>
          </a:bodyPr>
          <a:lstStyle>
            <a:lvl1pPr marL="119989" indent="-119989" algn="l" defTabSz="685661" rtl="0" eaLnBrk="1" latinLnBrk="0" hangingPunct="1">
              <a:lnSpc>
                <a:spcPct val="100000"/>
              </a:lnSpc>
              <a:spcBef>
                <a:spcPts val="900"/>
              </a:spcBef>
              <a:buFont typeface="Arial" panose="020B0604020202020204" pitchFamily="34" charset="0"/>
              <a:buChar char="•"/>
              <a:defRPr lang="en-US" sz="900" kern="1200" dirty="0" smtClean="0">
                <a:solidFill>
                  <a:srgbClr val="666666"/>
                </a:solidFill>
                <a:latin typeface="Arial" panose="020B0604020202020204" pitchFamily="34" charset="0"/>
                <a:ea typeface="Arial" panose="020B0604020202020204" pitchFamily="34" charset="0"/>
                <a:cs typeface="Arial" panose="020B0604020202020204" pitchFamily="34" charset="0"/>
              </a:defRPr>
            </a:lvl1pPr>
            <a:lvl2pPr marL="119989" indent="-119989" algn="l" defTabSz="685661" rtl="0" eaLnBrk="1" latinLnBrk="0" hangingPunct="1">
              <a:lnSpc>
                <a:spcPct val="100000"/>
              </a:lnSpc>
              <a:spcBef>
                <a:spcPts val="900"/>
              </a:spcBef>
              <a:buFont typeface="Arial" panose="020B0604020202020204" pitchFamily="34" charset="0"/>
              <a:buChar char="•"/>
              <a:defRPr lang="en-US" sz="900" kern="1200" dirty="0" smtClean="0">
                <a:solidFill>
                  <a:srgbClr val="666666"/>
                </a:solidFill>
                <a:latin typeface="Arial" panose="020B0604020202020204" pitchFamily="34" charset="0"/>
                <a:ea typeface="Arial" panose="020B0604020202020204" pitchFamily="34" charset="0"/>
                <a:cs typeface="Arial" panose="020B0604020202020204" pitchFamily="34" charset="0"/>
              </a:defRPr>
            </a:lvl2pPr>
            <a:lvl3pPr marL="119989" indent="-119989" algn="l" defTabSz="685661" rtl="0" eaLnBrk="1" latinLnBrk="0" hangingPunct="1">
              <a:lnSpc>
                <a:spcPct val="100000"/>
              </a:lnSpc>
              <a:spcBef>
                <a:spcPts val="900"/>
              </a:spcBef>
              <a:buFont typeface="Arial" panose="020B0604020202020204" pitchFamily="34" charset="0"/>
              <a:buChar char="•"/>
              <a:defRPr lang="en-US" sz="900" kern="1200" dirty="0" smtClean="0">
                <a:solidFill>
                  <a:srgbClr val="666666"/>
                </a:solidFill>
                <a:latin typeface="Arial" panose="020B0604020202020204" pitchFamily="34" charset="0"/>
                <a:ea typeface="Arial" panose="020B0604020202020204" pitchFamily="34" charset="0"/>
                <a:cs typeface="Arial" panose="020B0604020202020204" pitchFamily="34" charset="0"/>
              </a:defRPr>
            </a:lvl3pPr>
            <a:lvl4pPr marL="119989" indent="-119989" algn="l" defTabSz="685661" rtl="0" eaLnBrk="1" latinLnBrk="0" hangingPunct="1">
              <a:lnSpc>
                <a:spcPct val="100000"/>
              </a:lnSpc>
              <a:spcBef>
                <a:spcPts val="900"/>
              </a:spcBef>
              <a:buFont typeface="Arial" panose="020B0604020202020204" pitchFamily="34" charset="0"/>
              <a:buChar char="•"/>
              <a:defRPr lang="en-US" sz="900" kern="1200" dirty="0" smtClean="0">
                <a:solidFill>
                  <a:srgbClr val="666666"/>
                </a:solidFill>
                <a:latin typeface="Arial" panose="020B0604020202020204" pitchFamily="34" charset="0"/>
                <a:ea typeface="Arial" panose="020B0604020202020204" pitchFamily="34" charset="0"/>
                <a:cs typeface="Arial" panose="020B0604020202020204" pitchFamily="34" charset="0"/>
              </a:defRPr>
            </a:lvl4pPr>
            <a:lvl5pPr marL="119989" indent="-119989" algn="l" defTabSz="685661" rtl="0" eaLnBrk="1" latinLnBrk="0" hangingPunct="1">
              <a:lnSpc>
                <a:spcPct val="100000"/>
              </a:lnSpc>
              <a:spcBef>
                <a:spcPts val="900"/>
              </a:spcBef>
              <a:buFont typeface="Arial" panose="020B0604020202020204" pitchFamily="34" charset="0"/>
              <a:buChar char="•"/>
              <a:defRPr lang="en-US" sz="900" kern="1200" dirty="0">
                <a:solidFill>
                  <a:srgbClr val="666666"/>
                </a:solidFill>
                <a:latin typeface="Arial" panose="020B0604020202020204" pitchFamily="34" charset="0"/>
                <a:ea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9" name="Straight Connector 18"/>
          <p:cNvCxnSpPr/>
          <p:nvPr userDrawn="1"/>
        </p:nvCxnSpPr>
        <p:spPr>
          <a:xfrm>
            <a:off x="631341" y="2151297"/>
            <a:ext cx="1588756"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sp>
        <p:nvSpPr>
          <p:cNvPr id="23" name="Picture Placeholder 22"/>
          <p:cNvSpPr>
            <a:spLocks noGrp="1"/>
          </p:cNvSpPr>
          <p:nvPr>
            <p:ph type="pic" sz="quarter" idx="14" hasCustomPrompt="1"/>
          </p:nvPr>
        </p:nvSpPr>
        <p:spPr>
          <a:xfrm>
            <a:off x="582935" y="1192082"/>
            <a:ext cx="2073271" cy="671689"/>
          </a:xfrm>
        </p:spPr>
        <p:txBody>
          <a:bodyPr anchor="ctr">
            <a:normAutofit/>
          </a:bodyPr>
          <a:lstStyle>
            <a:lvl1pPr marL="0" indent="0" algn="ctr">
              <a:buNone/>
              <a:defRPr sz="1350" baseline="0"/>
            </a:lvl1pPr>
          </a:lstStyle>
          <a:p>
            <a:r>
              <a:rPr lang="en-US"/>
              <a:t>Click, drag, or paste Client Logo</a:t>
            </a:r>
          </a:p>
        </p:txBody>
      </p:sp>
      <p:sp>
        <p:nvSpPr>
          <p:cNvPr id="25" name="TextBox 24"/>
          <p:cNvSpPr txBox="1"/>
          <p:nvPr userDrawn="1"/>
        </p:nvSpPr>
        <p:spPr>
          <a:xfrm>
            <a:off x="2443700" y="2193657"/>
            <a:ext cx="877163" cy="300082"/>
          </a:xfrm>
          <a:prstGeom prst="rect">
            <a:avLst/>
          </a:prstGeom>
          <a:noFill/>
        </p:spPr>
        <p:txBody>
          <a:bodyPr wrap="none" rtlCol="0">
            <a:spAutoFit/>
          </a:bodyPr>
          <a:lstStyle/>
          <a:p>
            <a:r>
              <a:rPr lang="en-US" sz="1350" b="1">
                <a:solidFill>
                  <a:schemeClr val="accent2"/>
                </a:solidFill>
                <a:latin typeface="Arial" charset="0"/>
                <a:ea typeface="Arial" charset="0"/>
                <a:cs typeface="Arial" charset="0"/>
              </a:rPr>
              <a:t>Solution</a:t>
            </a:r>
          </a:p>
        </p:txBody>
      </p:sp>
      <p:sp>
        <p:nvSpPr>
          <p:cNvPr id="26" name="Text Placeholder 11"/>
          <p:cNvSpPr>
            <a:spLocks noGrp="1"/>
          </p:cNvSpPr>
          <p:nvPr>
            <p:ph type="body" sz="quarter" idx="15"/>
          </p:nvPr>
        </p:nvSpPr>
        <p:spPr>
          <a:xfrm>
            <a:off x="2443700" y="2529781"/>
            <a:ext cx="1693796" cy="1851124"/>
          </a:xfrm>
        </p:spPr>
        <p:txBody>
          <a:bodyPr>
            <a:normAutofit/>
          </a:bodyPr>
          <a:lstStyle>
            <a:lvl1pPr marL="119989" indent="-119989" algn="l" defTabSz="685661" rtl="0" eaLnBrk="1" latinLnBrk="0" hangingPunct="1">
              <a:lnSpc>
                <a:spcPct val="100000"/>
              </a:lnSpc>
              <a:spcBef>
                <a:spcPts val="900"/>
              </a:spcBef>
              <a:buFont typeface="Arial" panose="020B0604020202020204" pitchFamily="34" charset="0"/>
              <a:buChar char="•"/>
              <a:defRPr lang="en-US" sz="900" kern="1200" dirty="0" smtClean="0">
                <a:solidFill>
                  <a:srgbClr val="666666"/>
                </a:solidFill>
                <a:latin typeface="Arial" panose="020B0604020202020204" pitchFamily="34" charset="0"/>
                <a:ea typeface="Arial" panose="020B0604020202020204" pitchFamily="34" charset="0"/>
                <a:cs typeface="Arial" panose="020B0604020202020204" pitchFamily="34" charset="0"/>
              </a:defRPr>
            </a:lvl1pPr>
            <a:lvl2pPr marL="119989" indent="-119989" algn="l" defTabSz="685661" rtl="0" eaLnBrk="1" latinLnBrk="0" hangingPunct="1">
              <a:lnSpc>
                <a:spcPct val="100000"/>
              </a:lnSpc>
              <a:spcBef>
                <a:spcPts val="900"/>
              </a:spcBef>
              <a:buFont typeface="Arial" panose="020B0604020202020204" pitchFamily="34" charset="0"/>
              <a:buChar char="•"/>
              <a:defRPr lang="en-US" sz="900" kern="1200" dirty="0" smtClean="0">
                <a:solidFill>
                  <a:srgbClr val="666666"/>
                </a:solidFill>
                <a:latin typeface="Arial" panose="020B0604020202020204" pitchFamily="34" charset="0"/>
                <a:ea typeface="Arial" panose="020B0604020202020204" pitchFamily="34" charset="0"/>
                <a:cs typeface="Arial" panose="020B0604020202020204" pitchFamily="34" charset="0"/>
              </a:defRPr>
            </a:lvl2pPr>
            <a:lvl3pPr marL="119989" indent="-119989" algn="l" defTabSz="685661" rtl="0" eaLnBrk="1" latinLnBrk="0" hangingPunct="1">
              <a:lnSpc>
                <a:spcPct val="100000"/>
              </a:lnSpc>
              <a:spcBef>
                <a:spcPts val="900"/>
              </a:spcBef>
              <a:buFont typeface="Arial" panose="020B0604020202020204" pitchFamily="34" charset="0"/>
              <a:buChar char="•"/>
              <a:defRPr lang="en-US" sz="900" kern="1200" dirty="0" smtClean="0">
                <a:solidFill>
                  <a:srgbClr val="666666"/>
                </a:solidFill>
                <a:latin typeface="Arial" panose="020B0604020202020204" pitchFamily="34" charset="0"/>
                <a:ea typeface="Arial" panose="020B0604020202020204" pitchFamily="34" charset="0"/>
                <a:cs typeface="Arial" panose="020B0604020202020204" pitchFamily="34" charset="0"/>
              </a:defRPr>
            </a:lvl3pPr>
            <a:lvl4pPr marL="119989" indent="-119989" algn="l" defTabSz="685661" rtl="0" eaLnBrk="1" latinLnBrk="0" hangingPunct="1">
              <a:lnSpc>
                <a:spcPct val="100000"/>
              </a:lnSpc>
              <a:spcBef>
                <a:spcPts val="900"/>
              </a:spcBef>
              <a:buFont typeface="Arial" panose="020B0604020202020204" pitchFamily="34" charset="0"/>
              <a:buChar char="•"/>
              <a:defRPr lang="en-US" sz="900" kern="1200" dirty="0" smtClean="0">
                <a:solidFill>
                  <a:srgbClr val="666666"/>
                </a:solidFill>
                <a:latin typeface="Arial" panose="020B0604020202020204" pitchFamily="34" charset="0"/>
                <a:ea typeface="Arial" panose="020B0604020202020204" pitchFamily="34" charset="0"/>
                <a:cs typeface="Arial" panose="020B0604020202020204" pitchFamily="34" charset="0"/>
              </a:defRPr>
            </a:lvl4pPr>
            <a:lvl5pPr marL="119989" indent="-119989" algn="l" defTabSz="685661" rtl="0" eaLnBrk="1" latinLnBrk="0" hangingPunct="1">
              <a:lnSpc>
                <a:spcPct val="100000"/>
              </a:lnSpc>
              <a:spcBef>
                <a:spcPts val="900"/>
              </a:spcBef>
              <a:buFont typeface="Arial" panose="020B0604020202020204" pitchFamily="34" charset="0"/>
              <a:buChar char="•"/>
              <a:defRPr lang="en-US" sz="900" kern="1200" dirty="0">
                <a:solidFill>
                  <a:srgbClr val="666666"/>
                </a:solidFill>
                <a:latin typeface="Arial" panose="020B0604020202020204" pitchFamily="34" charset="0"/>
                <a:ea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27" name="Straight Connector 26"/>
          <p:cNvCxnSpPr/>
          <p:nvPr userDrawn="1"/>
        </p:nvCxnSpPr>
        <p:spPr>
          <a:xfrm>
            <a:off x="2492106" y="2151297"/>
            <a:ext cx="1588756"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sp>
        <p:nvSpPr>
          <p:cNvPr id="28" name="TextBox 27"/>
          <p:cNvSpPr txBox="1"/>
          <p:nvPr userDrawn="1"/>
        </p:nvSpPr>
        <p:spPr>
          <a:xfrm>
            <a:off x="4304465" y="2193657"/>
            <a:ext cx="809837" cy="300082"/>
          </a:xfrm>
          <a:prstGeom prst="rect">
            <a:avLst/>
          </a:prstGeom>
          <a:noFill/>
        </p:spPr>
        <p:txBody>
          <a:bodyPr wrap="none" rtlCol="0">
            <a:spAutoFit/>
          </a:bodyPr>
          <a:lstStyle/>
          <a:p>
            <a:r>
              <a:rPr lang="en-US" sz="1350" b="1">
                <a:solidFill>
                  <a:schemeClr val="accent2"/>
                </a:solidFill>
                <a:latin typeface="Arial" charset="0"/>
                <a:ea typeface="Arial" charset="0"/>
                <a:cs typeface="Arial" charset="0"/>
              </a:rPr>
              <a:t>Results</a:t>
            </a:r>
          </a:p>
        </p:txBody>
      </p:sp>
      <p:sp>
        <p:nvSpPr>
          <p:cNvPr id="29" name="Text Placeholder 11"/>
          <p:cNvSpPr>
            <a:spLocks noGrp="1"/>
          </p:cNvSpPr>
          <p:nvPr>
            <p:ph type="body" sz="quarter" idx="16"/>
          </p:nvPr>
        </p:nvSpPr>
        <p:spPr>
          <a:xfrm>
            <a:off x="4304465" y="2529781"/>
            <a:ext cx="1693796" cy="1851124"/>
          </a:xfrm>
        </p:spPr>
        <p:txBody>
          <a:bodyPr>
            <a:normAutofit/>
          </a:bodyPr>
          <a:lstStyle>
            <a:lvl1pPr marL="119989" indent="-119989" algn="l" defTabSz="685661" rtl="0" eaLnBrk="1" latinLnBrk="0" hangingPunct="1">
              <a:lnSpc>
                <a:spcPct val="100000"/>
              </a:lnSpc>
              <a:spcBef>
                <a:spcPts val="900"/>
              </a:spcBef>
              <a:buFont typeface="Arial" panose="020B0604020202020204" pitchFamily="34" charset="0"/>
              <a:buChar char="•"/>
              <a:defRPr lang="en-US" sz="900" kern="1200" dirty="0" smtClean="0">
                <a:solidFill>
                  <a:srgbClr val="666666"/>
                </a:solidFill>
                <a:latin typeface="Arial" panose="020B0604020202020204" pitchFamily="34" charset="0"/>
                <a:ea typeface="Arial" panose="020B0604020202020204" pitchFamily="34" charset="0"/>
                <a:cs typeface="Arial" panose="020B0604020202020204" pitchFamily="34" charset="0"/>
              </a:defRPr>
            </a:lvl1pPr>
            <a:lvl2pPr marL="119989" indent="-119989" algn="l" defTabSz="685661" rtl="0" eaLnBrk="1" latinLnBrk="0" hangingPunct="1">
              <a:lnSpc>
                <a:spcPct val="100000"/>
              </a:lnSpc>
              <a:spcBef>
                <a:spcPts val="900"/>
              </a:spcBef>
              <a:buFont typeface="Arial" panose="020B0604020202020204" pitchFamily="34" charset="0"/>
              <a:buChar char="•"/>
              <a:defRPr lang="en-US" sz="900" kern="1200" dirty="0" smtClean="0">
                <a:solidFill>
                  <a:srgbClr val="666666"/>
                </a:solidFill>
                <a:latin typeface="Arial" panose="020B0604020202020204" pitchFamily="34" charset="0"/>
                <a:ea typeface="Arial" panose="020B0604020202020204" pitchFamily="34" charset="0"/>
                <a:cs typeface="Arial" panose="020B0604020202020204" pitchFamily="34" charset="0"/>
              </a:defRPr>
            </a:lvl2pPr>
            <a:lvl3pPr marL="119989" indent="-119989" algn="l" defTabSz="685661" rtl="0" eaLnBrk="1" latinLnBrk="0" hangingPunct="1">
              <a:lnSpc>
                <a:spcPct val="100000"/>
              </a:lnSpc>
              <a:spcBef>
                <a:spcPts val="900"/>
              </a:spcBef>
              <a:buFont typeface="Arial" panose="020B0604020202020204" pitchFamily="34" charset="0"/>
              <a:buChar char="•"/>
              <a:defRPr lang="en-US" sz="900" kern="1200" dirty="0" smtClean="0">
                <a:solidFill>
                  <a:srgbClr val="666666"/>
                </a:solidFill>
                <a:latin typeface="Arial" panose="020B0604020202020204" pitchFamily="34" charset="0"/>
                <a:ea typeface="Arial" panose="020B0604020202020204" pitchFamily="34" charset="0"/>
                <a:cs typeface="Arial" panose="020B0604020202020204" pitchFamily="34" charset="0"/>
              </a:defRPr>
            </a:lvl3pPr>
            <a:lvl4pPr marL="119989" indent="-119989" algn="l" defTabSz="685661" rtl="0" eaLnBrk="1" latinLnBrk="0" hangingPunct="1">
              <a:lnSpc>
                <a:spcPct val="100000"/>
              </a:lnSpc>
              <a:spcBef>
                <a:spcPts val="900"/>
              </a:spcBef>
              <a:buFont typeface="Arial" panose="020B0604020202020204" pitchFamily="34" charset="0"/>
              <a:buChar char="•"/>
              <a:defRPr lang="en-US" sz="900" kern="1200" dirty="0" smtClean="0">
                <a:solidFill>
                  <a:srgbClr val="666666"/>
                </a:solidFill>
                <a:latin typeface="Arial" panose="020B0604020202020204" pitchFamily="34" charset="0"/>
                <a:ea typeface="Arial" panose="020B0604020202020204" pitchFamily="34" charset="0"/>
                <a:cs typeface="Arial" panose="020B0604020202020204" pitchFamily="34" charset="0"/>
              </a:defRPr>
            </a:lvl4pPr>
            <a:lvl5pPr marL="119989" indent="-119989" algn="l" defTabSz="685661" rtl="0" eaLnBrk="1" latinLnBrk="0" hangingPunct="1">
              <a:lnSpc>
                <a:spcPct val="100000"/>
              </a:lnSpc>
              <a:spcBef>
                <a:spcPts val="900"/>
              </a:spcBef>
              <a:buFont typeface="Arial" panose="020B0604020202020204" pitchFamily="34" charset="0"/>
              <a:buChar char="•"/>
              <a:defRPr lang="en-US" sz="900" kern="1200" dirty="0">
                <a:solidFill>
                  <a:srgbClr val="666666"/>
                </a:solidFill>
                <a:latin typeface="Arial" panose="020B0604020202020204" pitchFamily="34" charset="0"/>
                <a:ea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30" name="Straight Connector 29"/>
          <p:cNvCxnSpPr/>
          <p:nvPr userDrawn="1"/>
        </p:nvCxnSpPr>
        <p:spPr>
          <a:xfrm>
            <a:off x="4352871" y="2151297"/>
            <a:ext cx="1588756"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sp>
        <p:nvSpPr>
          <p:cNvPr id="31" name="Title 30"/>
          <p:cNvSpPr>
            <a:spLocks noGrp="1"/>
          </p:cNvSpPr>
          <p:nvPr>
            <p:ph type="title"/>
          </p:nvPr>
        </p:nvSpPr>
        <p:spPr>
          <a:xfrm>
            <a:off x="582934" y="689835"/>
            <a:ext cx="5298235" cy="399378"/>
          </a:xfrm>
        </p:spPr>
        <p:txBody>
          <a:bodyPr anchor="t"/>
          <a:lstStyle/>
          <a:p>
            <a:r>
              <a:rPr lang="en-US"/>
              <a:t>Click to edit Master title style</a:t>
            </a:r>
          </a:p>
        </p:txBody>
      </p:sp>
      <p:sp>
        <p:nvSpPr>
          <p:cNvPr id="34" name="Title 30"/>
          <p:cNvSpPr txBox="1">
            <a:spLocks/>
          </p:cNvSpPr>
          <p:nvPr userDrawn="1"/>
        </p:nvSpPr>
        <p:spPr>
          <a:xfrm>
            <a:off x="582935" y="431327"/>
            <a:ext cx="3228598" cy="278524"/>
          </a:xfrm>
          <a:prstGeom prst="rect">
            <a:avLst/>
          </a:prstGeom>
          <a:ln>
            <a:noFill/>
          </a:ln>
        </p:spPr>
        <p:txBody>
          <a:bodyPr vert="horz" lIns="51430" tIns="25715" rIns="51430" bIns="25715" rtlCol="0" anchor="t">
            <a:normAutofit lnSpcReduction="10000"/>
          </a:bodyPr>
          <a:lstStyle>
            <a:lvl1pPr algn="l" defTabSz="1219170" rtl="0" eaLnBrk="1" latinLnBrk="0" hangingPunct="1">
              <a:lnSpc>
                <a:spcPct val="90000"/>
              </a:lnSpc>
              <a:spcBef>
                <a:spcPct val="0"/>
              </a:spcBef>
              <a:buNone/>
              <a:defRPr sz="3200" kern="1200">
                <a:solidFill>
                  <a:schemeClr val="tx1"/>
                </a:solidFill>
                <a:latin typeface="Arial" charset="0"/>
                <a:ea typeface="Arial" charset="0"/>
                <a:cs typeface="Arial" charset="0"/>
              </a:defRPr>
            </a:lvl1pPr>
          </a:lstStyle>
          <a:p>
            <a:r>
              <a:rPr lang="en-US" sz="1800">
                <a:solidFill>
                  <a:schemeClr val="accent2"/>
                </a:solidFill>
              </a:rPr>
              <a:t>Case Study</a:t>
            </a:r>
          </a:p>
        </p:txBody>
      </p:sp>
      <p:cxnSp>
        <p:nvCxnSpPr>
          <p:cNvPr id="36" name="Straight Connector 35"/>
          <p:cNvCxnSpPr/>
          <p:nvPr userDrawn="1"/>
        </p:nvCxnSpPr>
        <p:spPr>
          <a:xfrm>
            <a:off x="480545" y="452199"/>
            <a:ext cx="0" cy="483489"/>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sp>
        <p:nvSpPr>
          <p:cNvPr id="17" name="Picture Placeholder 32"/>
          <p:cNvSpPr>
            <a:spLocks noGrp="1"/>
          </p:cNvSpPr>
          <p:nvPr>
            <p:ph type="pic" sz="quarter" idx="17" hasCustomPrompt="1"/>
          </p:nvPr>
        </p:nvSpPr>
        <p:spPr>
          <a:xfrm>
            <a:off x="6375805" y="1"/>
            <a:ext cx="2768195" cy="5083029"/>
          </a:xfrm>
        </p:spPr>
        <p:txBody>
          <a:bodyPr anchor="ctr">
            <a:normAutofit/>
          </a:bodyPr>
          <a:lstStyle>
            <a:lvl1pPr marL="0" indent="0" algn="ctr">
              <a:buNone/>
              <a:defRPr sz="2025" baseline="0"/>
            </a:lvl1pPr>
          </a:lstStyle>
          <a:p>
            <a:r>
              <a:rPr lang="en-US"/>
              <a:t>Click, drag, or paste Case Study Image</a:t>
            </a:r>
          </a:p>
        </p:txBody>
      </p:sp>
    </p:spTree>
    <p:extLst>
      <p:ext uri="{BB962C8B-B14F-4D97-AF65-F5344CB8AC3E}">
        <p14:creationId xmlns:p14="http://schemas.microsoft.com/office/powerpoint/2010/main" val="361188037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ase Study stacked">
    <p:spTree>
      <p:nvGrpSpPr>
        <p:cNvPr id="1" name=""/>
        <p:cNvGrpSpPr/>
        <p:nvPr/>
      </p:nvGrpSpPr>
      <p:grpSpPr>
        <a:xfrm>
          <a:off x="0" y="0"/>
          <a:ext cx="0" cy="0"/>
          <a:chOff x="0" y="0"/>
          <a:chExt cx="0" cy="0"/>
        </a:xfrm>
      </p:grpSpPr>
      <p:sp>
        <p:nvSpPr>
          <p:cNvPr id="33" name="Picture Placeholder 32"/>
          <p:cNvSpPr>
            <a:spLocks noGrp="1"/>
          </p:cNvSpPr>
          <p:nvPr>
            <p:ph type="pic" sz="quarter" idx="17" hasCustomPrompt="1"/>
          </p:nvPr>
        </p:nvSpPr>
        <p:spPr>
          <a:xfrm>
            <a:off x="4492560" y="1402463"/>
            <a:ext cx="4167340" cy="3137535"/>
          </a:xfrm>
          <a:noFill/>
        </p:spPr>
        <p:txBody>
          <a:bodyPr anchor="ctr">
            <a:normAutofit/>
          </a:bodyPr>
          <a:lstStyle>
            <a:lvl1pPr marL="0" indent="0" algn="ctr">
              <a:buNone/>
              <a:defRPr sz="2025" baseline="0"/>
            </a:lvl1pPr>
          </a:lstStyle>
          <a:p>
            <a:r>
              <a:rPr lang="en-US"/>
              <a:t>Click, drag, or paste Case Study Image</a:t>
            </a:r>
          </a:p>
        </p:txBody>
      </p:sp>
      <p:sp>
        <p:nvSpPr>
          <p:cNvPr id="5" name="Slide Number Placeholder 4"/>
          <p:cNvSpPr>
            <a:spLocks noGrp="1"/>
          </p:cNvSpPr>
          <p:nvPr>
            <p:ph type="sldNum" sz="quarter" idx="12"/>
          </p:nvPr>
        </p:nvSpPr>
        <p:spPr/>
        <p:txBody>
          <a:bodyPr/>
          <a:lstStyle/>
          <a:p>
            <a:fld id="{95189276-0318-4A4B-8226-0E5FFD1F6F7C}" type="slidenum">
              <a:rPr lang="en-US" smtClean="0"/>
              <a:pPr/>
              <a:t>‹#›</a:t>
            </a:fld>
            <a:endParaRPr lang="en-US"/>
          </a:p>
        </p:txBody>
      </p:sp>
      <p:sp>
        <p:nvSpPr>
          <p:cNvPr id="8" name="TextBox 7"/>
          <p:cNvSpPr txBox="1"/>
          <p:nvPr userDrawn="1"/>
        </p:nvSpPr>
        <p:spPr>
          <a:xfrm>
            <a:off x="582934" y="1459951"/>
            <a:ext cx="1175322" cy="300082"/>
          </a:xfrm>
          <a:prstGeom prst="rect">
            <a:avLst/>
          </a:prstGeom>
          <a:noFill/>
        </p:spPr>
        <p:txBody>
          <a:bodyPr wrap="none" rtlCol="0">
            <a:spAutoFit/>
          </a:bodyPr>
          <a:lstStyle/>
          <a:p>
            <a:r>
              <a:rPr lang="en-US" sz="1350" b="1">
                <a:solidFill>
                  <a:schemeClr val="accent2"/>
                </a:solidFill>
                <a:latin typeface="Arial" charset="0"/>
                <a:ea typeface="Arial" charset="0"/>
                <a:cs typeface="Arial" charset="0"/>
              </a:rPr>
              <a:t>Opportunity</a:t>
            </a:r>
          </a:p>
        </p:txBody>
      </p:sp>
      <p:sp>
        <p:nvSpPr>
          <p:cNvPr id="12" name="Text Placeholder 11"/>
          <p:cNvSpPr>
            <a:spLocks noGrp="1"/>
          </p:cNvSpPr>
          <p:nvPr>
            <p:ph type="body" sz="quarter" idx="13"/>
          </p:nvPr>
        </p:nvSpPr>
        <p:spPr>
          <a:xfrm>
            <a:off x="582935" y="1796076"/>
            <a:ext cx="1693796" cy="1063105"/>
          </a:xfrm>
        </p:spPr>
        <p:txBody>
          <a:bodyPr>
            <a:normAutofit/>
          </a:bodyPr>
          <a:lstStyle>
            <a:lvl1pPr marL="119989" indent="-119989" algn="l" defTabSz="685661" rtl="0" eaLnBrk="1" latinLnBrk="0" hangingPunct="1">
              <a:lnSpc>
                <a:spcPct val="100000"/>
              </a:lnSpc>
              <a:spcBef>
                <a:spcPts val="900"/>
              </a:spcBef>
              <a:buFont typeface="Arial" panose="020B0604020202020204" pitchFamily="34" charset="0"/>
              <a:buChar char="•"/>
              <a:defRPr lang="en-US" sz="900" kern="1200" dirty="0" smtClean="0">
                <a:solidFill>
                  <a:srgbClr val="666666"/>
                </a:solidFill>
                <a:latin typeface="Arial" panose="020B0604020202020204" pitchFamily="34" charset="0"/>
                <a:ea typeface="Arial" panose="020B0604020202020204" pitchFamily="34" charset="0"/>
                <a:cs typeface="Arial" panose="020B0604020202020204" pitchFamily="34" charset="0"/>
              </a:defRPr>
            </a:lvl1pPr>
            <a:lvl2pPr marL="119989" indent="-119989" algn="l" defTabSz="685661" rtl="0" eaLnBrk="1" latinLnBrk="0" hangingPunct="1">
              <a:lnSpc>
                <a:spcPct val="100000"/>
              </a:lnSpc>
              <a:spcBef>
                <a:spcPts val="900"/>
              </a:spcBef>
              <a:buFont typeface="Arial" panose="020B0604020202020204" pitchFamily="34" charset="0"/>
              <a:buChar char="•"/>
              <a:defRPr lang="en-US" sz="900" kern="1200" dirty="0" smtClean="0">
                <a:solidFill>
                  <a:srgbClr val="666666"/>
                </a:solidFill>
                <a:latin typeface="Arial" panose="020B0604020202020204" pitchFamily="34" charset="0"/>
                <a:ea typeface="Arial" panose="020B0604020202020204" pitchFamily="34" charset="0"/>
                <a:cs typeface="Arial" panose="020B0604020202020204" pitchFamily="34" charset="0"/>
              </a:defRPr>
            </a:lvl2pPr>
            <a:lvl3pPr marL="119989" indent="-119989" algn="l" defTabSz="685661" rtl="0" eaLnBrk="1" latinLnBrk="0" hangingPunct="1">
              <a:lnSpc>
                <a:spcPct val="100000"/>
              </a:lnSpc>
              <a:spcBef>
                <a:spcPts val="900"/>
              </a:spcBef>
              <a:buFont typeface="Arial" panose="020B0604020202020204" pitchFamily="34" charset="0"/>
              <a:buChar char="•"/>
              <a:defRPr lang="en-US" sz="900" kern="1200" dirty="0" smtClean="0">
                <a:solidFill>
                  <a:srgbClr val="666666"/>
                </a:solidFill>
                <a:latin typeface="Arial" panose="020B0604020202020204" pitchFamily="34" charset="0"/>
                <a:ea typeface="Arial" panose="020B0604020202020204" pitchFamily="34" charset="0"/>
                <a:cs typeface="Arial" panose="020B0604020202020204" pitchFamily="34" charset="0"/>
              </a:defRPr>
            </a:lvl3pPr>
            <a:lvl4pPr marL="119989" indent="-119989" algn="l" defTabSz="685661" rtl="0" eaLnBrk="1" latinLnBrk="0" hangingPunct="1">
              <a:lnSpc>
                <a:spcPct val="100000"/>
              </a:lnSpc>
              <a:spcBef>
                <a:spcPts val="900"/>
              </a:spcBef>
              <a:buFont typeface="Arial" panose="020B0604020202020204" pitchFamily="34" charset="0"/>
              <a:buChar char="•"/>
              <a:defRPr lang="en-US" sz="900" kern="1200" dirty="0" smtClean="0">
                <a:solidFill>
                  <a:srgbClr val="666666"/>
                </a:solidFill>
                <a:latin typeface="Georgia" charset="0"/>
                <a:ea typeface="Georgia" charset="0"/>
                <a:cs typeface="Georgia" charset="0"/>
              </a:defRPr>
            </a:lvl4pPr>
            <a:lvl5pPr marL="119989" indent="-119989" algn="l" defTabSz="685661" rtl="0" eaLnBrk="1" latinLnBrk="0" hangingPunct="1">
              <a:lnSpc>
                <a:spcPct val="100000"/>
              </a:lnSpc>
              <a:spcBef>
                <a:spcPts val="900"/>
              </a:spcBef>
              <a:buFont typeface="Arial" panose="020B0604020202020204" pitchFamily="34" charset="0"/>
              <a:buChar char="•"/>
              <a:defRPr lang="en-US" sz="900" kern="1200" dirty="0">
                <a:solidFill>
                  <a:srgbClr val="666666"/>
                </a:solidFill>
                <a:latin typeface="Georgia" charset="0"/>
                <a:ea typeface="Georgia" charset="0"/>
                <a:cs typeface="Georgia" charset="0"/>
              </a:defRPr>
            </a:lvl5pPr>
          </a:lstStyle>
          <a:p>
            <a:pPr lvl="0"/>
            <a:r>
              <a:rPr lang="en-US"/>
              <a:t>Click to edit Master text styles</a:t>
            </a:r>
          </a:p>
          <a:p>
            <a:pPr lvl="1"/>
            <a:r>
              <a:rPr lang="en-US"/>
              <a:t>Second level</a:t>
            </a:r>
          </a:p>
          <a:p>
            <a:pPr lvl="2"/>
            <a:r>
              <a:rPr lang="en-US"/>
              <a:t>Third level</a:t>
            </a:r>
          </a:p>
        </p:txBody>
      </p:sp>
      <p:cxnSp>
        <p:nvCxnSpPr>
          <p:cNvPr id="19" name="Straight Connector 18"/>
          <p:cNvCxnSpPr/>
          <p:nvPr userDrawn="1"/>
        </p:nvCxnSpPr>
        <p:spPr>
          <a:xfrm>
            <a:off x="631341" y="1417592"/>
            <a:ext cx="1588756"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sp>
        <p:nvSpPr>
          <p:cNvPr id="25" name="TextBox 24"/>
          <p:cNvSpPr txBox="1"/>
          <p:nvPr userDrawn="1"/>
        </p:nvSpPr>
        <p:spPr>
          <a:xfrm>
            <a:off x="2443700" y="1459951"/>
            <a:ext cx="877163" cy="300082"/>
          </a:xfrm>
          <a:prstGeom prst="rect">
            <a:avLst/>
          </a:prstGeom>
          <a:noFill/>
        </p:spPr>
        <p:txBody>
          <a:bodyPr wrap="none" rtlCol="0">
            <a:spAutoFit/>
          </a:bodyPr>
          <a:lstStyle/>
          <a:p>
            <a:r>
              <a:rPr lang="en-US" sz="1350" b="1">
                <a:solidFill>
                  <a:schemeClr val="accent2"/>
                </a:solidFill>
                <a:latin typeface="Arial" charset="0"/>
                <a:ea typeface="Arial" charset="0"/>
                <a:cs typeface="Arial" charset="0"/>
              </a:rPr>
              <a:t>Solution</a:t>
            </a:r>
          </a:p>
        </p:txBody>
      </p:sp>
      <p:sp>
        <p:nvSpPr>
          <p:cNvPr id="26" name="Text Placeholder 11"/>
          <p:cNvSpPr>
            <a:spLocks noGrp="1"/>
          </p:cNvSpPr>
          <p:nvPr>
            <p:ph type="body" sz="quarter" idx="15"/>
          </p:nvPr>
        </p:nvSpPr>
        <p:spPr>
          <a:xfrm>
            <a:off x="2443700" y="1796076"/>
            <a:ext cx="1693796" cy="1063105"/>
          </a:xfrm>
        </p:spPr>
        <p:txBody>
          <a:bodyPr>
            <a:normAutofit/>
          </a:bodyPr>
          <a:lstStyle>
            <a:lvl1pPr marL="119989" indent="-119989" algn="l" defTabSz="685661" rtl="0" eaLnBrk="1" latinLnBrk="0" hangingPunct="1">
              <a:lnSpc>
                <a:spcPct val="100000"/>
              </a:lnSpc>
              <a:spcBef>
                <a:spcPts val="900"/>
              </a:spcBef>
              <a:buFont typeface="Arial" panose="020B0604020202020204" pitchFamily="34" charset="0"/>
              <a:buChar char="•"/>
              <a:defRPr lang="en-US" sz="900" kern="1200" dirty="0" smtClean="0">
                <a:solidFill>
                  <a:srgbClr val="666666"/>
                </a:solidFill>
                <a:latin typeface="Arial" panose="020B0604020202020204" pitchFamily="34" charset="0"/>
                <a:ea typeface="Arial" panose="020B0604020202020204" pitchFamily="34" charset="0"/>
                <a:cs typeface="Arial" panose="020B0604020202020204" pitchFamily="34" charset="0"/>
              </a:defRPr>
            </a:lvl1pPr>
            <a:lvl2pPr marL="119989" indent="-119989" algn="l" defTabSz="685661" rtl="0" eaLnBrk="1" latinLnBrk="0" hangingPunct="1">
              <a:lnSpc>
                <a:spcPct val="100000"/>
              </a:lnSpc>
              <a:spcBef>
                <a:spcPts val="900"/>
              </a:spcBef>
              <a:buFont typeface="Arial" panose="020B0604020202020204" pitchFamily="34" charset="0"/>
              <a:buChar char="•"/>
              <a:defRPr lang="en-US" sz="900" kern="1200" dirty="0" smtClean="0">
                <a:solidFill>
                  <a:srgbClr val="666666"/>
                </a:solidFill>
                <a:latin typeface="Arial" panose="020B0604020202020204" pitchFamily="34" charset="0"/>
                <a:ea typeface="Arial" panose="020B0604020202020204" pitchFamily="34" charset="0"/>
                <a:cs typeface="Arial" panose="020B0604020202020204" pitchFamily="34" charset="0"/>
              </a:defRPr>
            </a:lvl2pPr>
            <a:lvl3pPr marL="119989" indent="-119989" algn="l" defTabSz="685661" rtl="0" eaLnBrk="1" latinLnBrk="0" hangingPunct="1">
              <a:lnSpc>
                <a:spcPct val="100000"/>
              </a:lnSpc>
              <a:spcBef>
                <a:spcPts val="900"/>
              </a:spcBef>
              <a:buFont typeface="Arial" panose="020B0604020202020204" pitchFamily="34" charset="0"/>
              <a:buChar char="•"/>
              <a:defRPr lang="en-US" sz="900" kern="1200" dirty="0" smtClean="0">
                <a:solidFill>
                  <a:srgbClr val="666666"/>
                </a:solidFill>
                <a:latin typeface="Arial" panose="020B0604020202020204" pitchFamily="34" charset="0"/>
                <a:ea typeface="Arial" panose="020B0604020202020204" pitchFamily="34" charset="0"/>
                <a:cs typeface="Arial" panose="020B0604020202020204" pitchFamily="34" charset="0"/>
              </a:defRPr>
            </a:lvl3pPr>
            <a:lvl4pPr marL="119989" indent="-119989" algn="l" defTabSz="685661" rtl="0" eaLnBrk="1" latinLnBrk="0" hangingPunct="1">
              <a:lnSpc>
                <a:spcPct val="100000"/>
              </a:lnSpc>
              <a:spcBef>
                <a:spcPts val="900"/>
              </a:spcBef>
              <a:buFont typeface="Arial" panose="020B0604020202020204" pitchFamily="34" charset="0"/>
              <a:buChar char="•"/>
              <a:defRPr lang="en-US" sz="900" kern="1200" dirty="0" smtClean="0">
                <a:solidFill>
                  <a:srgbClr val="666666"/>
                </a:solidFill>
                <a:latin typeface="Georgia" charset="0"/>
                <a:ea typeface="Georgia" charset="0"/>
                <a:cs typeface="Georgia" charset="0"/>
              </a:defRPr>
            </a:lvl4pPr>
            <a:lvl5pPr marL="119989" indent="-119989" algn="l" defTabSz="685661" rtl="0" eaLnBrk="1" latinLnBrk="0" hangingPunct="1">
              <a:lnSpc>
                <a:spcPct val="100000"/>
              </a:lnSpc>
              <a:spcBef>
                <a:spcPts val="900"/>
              </a:spcBef>
              <a:buFont typeface="Arial" panose="020B0604020202020204" pitchFamily="34" charset="0"/>
              <a:buChar char="•"/>
              <a:defRPr lang="en-US" sz="900" kern="1200" dirty="0">
                <a:solidFill>
                  <a:srgbClr val="666666"/>
                </a:solidFill>
                <a:latin typeface="Georgia" charset="0"/>
                <a:ea typeface="Georgia" charset="0"/>
                <a:cs typeface="Georgia" charset="0"/>
              </a:defRPr>
            </a:lvl5pPr>
          </a:lstStyle>
          <a:p>
            <a:pPr lvl="0"/>
            <a:r>
              <a:rPr lang="en-US"/>
              <a:t>Click to edit Master text styles</a:t>
            </a:r>
          </a:p>
          <a:p>
            <a:pPr lvl="1"/>
            <a:r>
              <a:rPr lang="en-US"/>
              <a:t>Second level</a:t>
            </a:r>
          </a:p>
          <a:p>
            <a:pPr lvl="2"/>
            <a:r>
              <a:rPr lang="en-US"/>
              <a:t>Third level</a:t>
            </a:r>
          </a:p>
        </p:txBody>
      </p:sp>
      <p:cxnSp>
        <p:nvCxnSpPr>
          <p:cNvPr id="27" name="Straight Connector 26"/>
          <p:cNvCxnSpPr/>
          <p:nvPr userDrawn="1"/>
        </p:nvCxnSpPr>
        <p:spPr>
          <a:xfrm>
            <a:off x="2492106" y="1417592"/>
            <a:ext cx="1588756"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sp>
        <p:nvSpPr>
          <p:cNvPr id="31" name="Title 30"/>
          <p:cNvSpPr>
            <a:spLocks noGrp="1"/>
          </p:cNvSpPr>
          <p:nvPr>
            <p:ph type="title"/>
          </p:nvPr>
        </p:nvSpPr>
        <p:spPr>
          <a:xfrm>
            <a:off x="582935" y="689835"/>
            <a:ext cx="3554561" cy="399378"/>
          </a:xfrm>
        </p:spPr>
        <p:txBody>
          <a:bodyPr anchor="t"/>
          <a:lstStyle/>
          <a:p>
            <a:r>
              <a:rPr lang="en-US"/>
              <a:t>Click to edit Master title style</a:t>
            </a:r>
          </a:p>
        </p:txBody>
      </p:sp>
      <p:sp>
        <p:nvSpPr>
          <p:cNvPr id="34" name="Title 30"/>
          <p:cNvSpPr txBox="1">
            <a:spLocks/>
          </p:cNvSpPr>
          <p:nvPr userDrawn="1"/>
        </p:nvSpPr>
        <p:spPr>
          <a:xfrm>
            <a:off x="582935" y="431327"/>
            <a:ext cx="3554561" cy="278524"/>
          </a:xfrm>
          <a:prstGeom prst="rect">
            <a:avLst/>
          </a:prstGeom>
          <a:ln>
            <a:noFill/>
          </a:ln>
        </p:spPr>
        <p:txBody>
          <a:bodyPr vert="horz" lIns="51430" tIns="25715" rIns="51430" bIns="25715" rtlCol="0" anchor="t">
            <a:normAutofit lnSpcReduction="10000"/>
          </a:bodyPr>
          <a:lstStyle>
            <a:lvl1pPr algn="l" defTabSz="1219170" rtl="0" eaLnBrk="1" latinLnBrk="0" hangingPunct="1">
              <a:lnSpc>
                <a:spcPct val="90000"/>
              </a:lnSpc>
              <a:spcBef>
                <a:spcPct val="0"/>
              </a:spcBef>
              <a:buNone/>
              <a:defRPr sz="3200" kern="1200">
                <a:solidFill>
                  <a:schemeClr val="tx1"/>
                </a:solidFill>
                <a:latin typeface="Arial" charset="0"/>
                <a:ea typeface="Arial" charset="0"/>
                <a:cs typeface="Arial" charset="0"/>
              </a:defRPr>
            </a:lvl1pPr>
          </a:lstStyle>
          <a:p>
            <a:r>
              <a:rPr lang="en-US" sz="1800">
                <a:solidFill>
                  <a:schemeClr val="accent2"/>
                </a:solidFill>
              </a:rPr>
              <a:t>Case Study</a:t>
            </a:r>
          </a:p>
        </p:txBody>
      </p:sp>
      <p:sp>
        <p:nvSpPr>
          <p:cNvPr id="20" name="TextBox 19"/>
          <p:cNvSpPr txBox="1"/>
          <p:nvPr userDrawn="1"/>
        </p:nvSpPr>
        <p:spPr>
          <a:xfrm>
            <a:off x="582935" y="3154281"/>
            <a:ext cx="809837" cy="300082"/>
          </a:xfrm>
          <a:prstGeom prst="rect">
            <a:avLst/>
          </a:prstGeom>
          <a:noFill/>
        </p:spPr>
        <p:txBody>
          <a:bodyPr wrap="none" rtlCol="0">
            <a:spAutoFit/>
          </a:bodyPr>
          <a:lstStyle/>
          <a:p>
            <a:r>
              <a:rPr lang="en-US" sz="1350" b="1">
                <a:solidFill>
                  <a:schemeClr val="accent2"/>
                </a:solidFill>
                <a:latin typeface="Arial" charset="0"/>
                <a:ea typeface="Arial" charset="0"/>
                <a:cs typeface="Arial" charset="0"/>
              </a:rPr>
              <a:t>Results</a:t>
            </a:r>
          </a:p>
        </p:txBody>
      </p:sp>
      <p:sp>
        <p:nvSpPr>
          <p:cNvPr id="21" name="Text Placeholder 11"/>
          <p:cNvSpPr>
            <a:spLocks noGrp="1"/>
          </p:cNvSpPr>
          <p:nvPr>
            <p:ph type="body" sz="quarter" idx="18"/>
          </p:nvPr>
        </p:nvSpPr>
        <p:spPr>
          <a:xfrm>
            <a:off x="582935" y="3490405"/>
            <a:ext cx="3554561" cy="1063105"/>
          </a:xfrm>
        </p:spPr>
        <p:txBody>
          <a:bodyPr>
            <a:normAutofit/>
          </a:bodyPr>
          <a:lstStyle>
            <a:lvl1pPr marL="119989" indent="-119989" algn="l" defTabSz="685661" rtl="0" eaLnBrk="1" latinLnBrk="0" hangingPunct="1">
              <a:lnSpc>
                <a:spcPct val="100000"/>
              </a:lnSpc>
              <a:spcBef>
                <a:spcPts val="900"/>
              </a:spcBef>
              <a:buFont typeface="Arial" panose="020B0604020202020204" pitchFamily="34" charset="0"/>
              <a:buChar char="•"/>
              <a:defRPr lang="en-US" sz="900" kern="1200" dirty="0" smtClean="0">
                <a:solidFill>
                  <a:srgbClr val="666666"/>
                </a:solidFill>
                <a:latin typeface="Arial" panose="020B0604020202020204" pitchFamily="34" charset="0"/>
                <a:ea typeface="Arial" panose="020B0604020202020204" pitchFamily="34" charset="0"/>
                <a:cs typeface="Arial" panose="020B0604020202020204" pitchFamily="34" charset="0"/>
              </a:defRPr>
            </a:lvl1pPr>
            <a:lvl2pPr marL="119989" indent="-119989" algn="l" defTabSz="685661" rtl="0" eaLnBrk="1" latinLnBrk="0" hangingPunct="1">
              <a:lnSpc>
                <a:spcPct val="100000"/>
              </a:lnSpc>
              <a:spcBef>
                <a:spcPts val="900"/>
              </a:spcBef>
              <a:buFont typeface="Arial" panose="020B0604020202020204" pitchFamily="34" charset="0"/>
              <a:buChar char="•"/>
              <a:defRPr lang="en-US" sz="900" kern="1200" dirty="0" smtClean="0">
                <a:solidFill>
                  <a:srgbClr val="666666"/>
                </a:solidFill>
                <a:latin typeface="Arial" panose="020B0604020202020204" pitchFamily="34" charset="0"/>
                <a:ea typeface="Arial" panose="020B0604020202020204" pitchFamily="34" charset="0"/>
                <a:cs typeface="Arial" panose="020B0604020202020204" pitchFamily="34" charset="0"/>
              </a:defRPr>
            </a:lvl2pPr>
            <a:lvl3pPr marL="119989" indent="-119989" algn="l" defTabSz="685661" rtl="0" eaLnBrk="1" latinLnBrk="0" hangingPunct="1">
              <a:lnSpc>
                <a:spcPct val="100000"/>
              </a:lnSpc>
              <a:spcBef>
                <a:spcPts val="900"/>
              </a:spcBef>
              <a:buFont typeface="Arial" panose="020B0604020202020204" pitchFamily="34" charset="0"/>
              <a:buChar char="•"/>
              <a:defRPr lang="en-US" sz="900" kern="1200" dirty="0" smtClean="0">
                <a:solidFill>
                  <a:srgbClr val="666666"/>
                </a:solidFill>
                <a:latin typeface="Arial" panose="020B0604020202020204" pitchFamily="34" charset="0"/>
                <a:ea typeface="Arial" panose="020B0604020202020204" pitchFamily="34" charset="0"/>
                <a:cs typeface="Arial" panose="020B0604020202020204" pitchFamily="34" charset="0"/>
              </a:defRPr>
            </a:lvl3pPr>
            <a:lvl4pPr marL="119989" indent="-119989" algn="l" defTabSz="685661" rtl="0" eaLnBrk="1" latinLnBrk="0" hangingPunct="1">
              <a:lnSpc>
                <a:spcPct val="100000"/>
              </a:lnSpc>
              <a:spcBef>
                <a:spcPts val="900"/>
              </a:spcBef>
              <a:buFont typeface="Arial" panose="020B0604020202020204" pitchFamily="34" charset="0"/>
              <a:buChar char="•"/>
              <a:defRPr lang="en-US" sz="900" kern="1200" dirty="0" smtClean="0">
                <a:solidFill>
                  <a:srgbClr val="666666"/>
                </a:solidFill>
                <a:latin typeface="Georgia" charset="0"/>
                <a:ea typeface="Georgia" charset="0"/>
                <a:cs typeface="Georgia" charset="0"/>
              </a:defRPr>
            </a:lvl4pPr>
            <a:lvl5pPr marL="119989" indent="-119989" algn="l" defTabSz="685661" rtl="0" eaLnBrk="1" latinLnBrk="0" hangingPunct="1">
              <a:lnSpc>
                <a:spcPct val="100000"/>
              </a:lnSpc>
              <a:spcBef>
                <a:spcPts val="900"/>
              </a:spcBef>
              <a:buFont typeface="Arial" panose="020B0604020202020204" pitchFamily="34" charset="0"/>
              <a:buChar char="•"/>
              <a:defRPr lang="en-US" sz="900" kern="1200" dirty="0">
                <a:solidFill>
                  <a:srgbClr val="666666"/>
                </a:solidFill>
                <a:latin typeface="Georgia" charset="0"/>
                <a:ea typeface="Georgia" charset="0"/>
                <a:cs typeface="Georgia" charset="0"/>
              </a:defRPr>
            </a:lvl5pPr>
          </a:lstStyle>
          <a:p>
            <a:pPr lvl="0"/>
            <a:r>
              <a:rPr lang="en-US"/>
              <a:t>Click to edit Master text styles</a:t>
            </a:r>
          </a:p>
          <a:p>
            <a:pPr lvl="1"/>
            <a:r>
              <a:rPr lang="en-US"/>
              <a:t>Second level</a:t>
            </a:r>
          </a:p>
          <a:p>
            <a:pPr lvl="2"/>
            <a:r>
              <a:rPr lang="en-US"/>
              <a:t>Third level</a:t>
            </a:r>
          </a:p>
        </p:txBody>
      </p:sp>
      <p:cxnSp>
        <p:nvCxnSpPr>
          <p:cNvPr id="22" name="Straight Connector 21"/>
          <p:cNvCxnSpPr/>
          <p:nvPr userDrawn="1"/>
        </p:nvCxnSpPr>
        <p:spPr>
          <a:xfrm>
            <a:off x="631341" y="3111921"/>
            <a:ext cx="3449521"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userDrawn="1"/>
        </p:nvCxnSpPr>
        <p:spPr>
          <a:xfrm>
            <a:off x="480545" y="452199"/>
            <a:ext cx="0" cy="483489"/>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7069171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tategy Details">
    <p:spTree>
      <p:nvGrpSpPr>
        <p:cNvPr id="1" name=""/>
        <p:cNvGrpSpPr/>
        <p:nvPr/>
      </p:nvGrpSpPr>
      <p:grpSpPr>
        <a:xfrm>
          <a:off x="0" y="0"/>
          <a:ext cx="0" cy="0"/>
          <a:chOff x="0" y="0"/>
          <a:chExt cx="0" cy="0"/>
        </a:xfrm>
      </p:grpSpPr>
      <p:sp>
        <p:nvSpPr>
          <p:cNvPr id="33" name="Picture Placeholder 32"/>
          <p:cNvSpPr>
            <a:spLocks noGrp="1"/>
          </p:cNvSpPr>
          <p:nvPr>
            <p:ph type="pic" sz="quarter" idx="17" hasCustomPrompt="1"/>
          </p:nvPr>
        </p:nvSpPr>
        <p:spPr>
          <a:xfrm>
            <a:off x="5687730" y="0"/>
            <a:ext cx="3456270" cy="5071491"/>
          </a:xfrm>
        </p:spPr>
        <p:txBody>
          <a:bodyPr anchor="ctr">
            <a:normAutofit/>
          </a:bodyPr>
          <a:lstStyle>
            <a:lvl1pPr marL="0" indent="0" algn="ctr">
              <a:buNone/>
              <a:defRPr sz="2025" baseline="0"/>
            </a:lvl1pPr>
          </a:lstStyle>
          <a:p>
            <a:r>
              <a:rPr lang="en-US"/>
              <a:t>Strategy Image</a:t>
            </a:r>
          </a:p>
        </p:txBody>
      </p:sp>
      <p:sp>
        <p:nvSpPr>
          <p:cNvPr id="5" name="Slide Number Placeholder 4"/>
          <p:cNvSpPr>
            <a:spLocks noGrp="1"/>
          </p:cNvSpPr>
          <p:nvPr>
            <p:ph type="sldNum" sz="quarter" idx="12"/>
          </p:nvPr>
        </p:nvSpPr>
        <p:spPr/>
        <p:txBody>
          <a:bodyPr/>
          <a:lstStyle/>
          <a:p>
            <a:fld id="{95189276-0318-4A4B-8226-0E5FFD1F6F7C}" type="slidenum">
              <a:rPr lang="en-US" smtClean="0"/>
              <a:pPr/>
              <a:t>‹#›</a:t>
            </a:fld>
            <a:endParaRPr lang="en-US"/>
          </a:p>
        </p:txBody>
      </p:sp>
      <p:sp>
        <p:nvSpPr>
          <p:cNvPr id="12" name="Text Placeholder 11"/>
          <p:cNvSpPr>
            <a:spLocks noGrp="1"/>
          </p:cNvSpPr>
          <p:nvPr>
            <p:ph type="body" sz="quarter" idx="13"/>
          </p:nvPr>
        </p:nvSpPr>
        <p:spPr>
          <a:xfrm>
            <a:off x="582935" y="2157412"/>
            <a:ext cx="4788641" cy="2386013"/>
          </a:xfrm>
        </p:spPr>
        <p:txBody>
          <a:bodyPr>
            <a:normAutofit/>
          </a:bodyPr>
          <a:lstStyle>
            <a:lvl1pPr marL="119989" indent="-119989" algn="l" defTabSz="685661" rtl="0" eaLnBrk="1" latinLnBrk="0" hangingPunct="1">
              <a:lnSpc>
                <a:spcPct val="100000"/>
              </a:lnSpc>
              <a:spcBef>
                <a:spcPts val="900"/>
              </a:spcBef>
              <a:buFont typeface="Arial" panose="020B0604020202020204" pitchFamily="34" charset="0"/>
              <a:buChar char="•"/>
              <a:defRPr lang="en-US" sz="1012" kern="1200" dirty="0" smtClean="0">
                <a:solidFill>
                  <a:srgbClr val="666666"/>
                </a:solidFill>
                <a:latin typeface="Arial" panose="020B0604020202020204" pitchFamily="34" charset="0"/>
                <a:ea typeface="Arial" panose="020B0604020202020204" pitchFamily="34" charset="0"/>
                <a:cs typeface="Arial" panose="020B0604020202020204" pitchFamily="34" charset="0"/>
              </a:defRPr>
            </a:lvl1pPr>
            <a:lvl2pPr marL="119989" indent="-119989" algn="l" defTabSz="685661" rtl="0" eaLnBrk="1" latinLnBrk="0" hangingPunct="1">
              <a:lnSpc>
                <a:spcPct val="100000"/>
              </a:lnSpc>
              <a:spcBef>
                <a:spcPts val="900"/>
              </a:spcBef>
              <a:buFont typeface="Arial" panose="020B0604020202020204" pitchFamily="34" charset="0"/>
              <a:buChar char="•"/>
              <a:defRPr lang="en-US" sz="1012" kern="1200" dirty="0" smtClean="0">
                <a:solidFill>
                  <a:srgbClr val="666666"/>
                </a:solidFill>
                <a:latin typeface="Arial" panose="020B0604020202020204" pitchFamily="34" charset="0"/>
                <a:ea typeface="Arial" panose="020B0604020202020204" pitchFamily="34" charset="0"/>
                <a:cs typeface="Arial" panose="020B0604020202020204" pitchFamily="34" charset="0"/>
              </a:defRPr>
            </a:lvl2pPr>
            <a:lvl3pPr marL="119989" indent="-119989" algn="l" defTabSz="685661" rtl="0" eaLnBrk="1" latinLnBrk="0" hangingPunct="1">
              <a:lnSpc>
                <a:spcPct val="100000"/>
              </a:lnSpc>
              <a:spcBef>
                <a:spcPts val="900"/>
              </a:spcBef>
              <a:buFont typeface="Arial" panose="020B0604020202020204" pitchFamily="34" charset="0"/>
              <a:buChar char="•"/>
              <a:defRPr lang="en-US" sz="1012" kern="1200" dirty="0" smtClean="0">
                <a:solidFill>
                  <a:srgbClr val="666666"/>
                </a:solidFill>
                <a:latin typeface="Arial" panose="020B0604020202020204" pitchFamily="34" charset="0"/>
                <a:ea typeface="Arial" panose="020B0604020202020204" pitchFamily="34" charset="0"/>
                <a:cs typeface="Arial" panose="020B0604020202020204" pitchFamily="34" charset="0"/>
              </a:defRPr>
            </a:lvl3pPr>
            <a:lvl4pPr marL="119989" indent="-119989" algn="l" defTabSz="685661" rtl="0" eaLnBrk="1" latinLnBrk="0" hangingPunct="1">
              <a:lnSpc>
                <a:spcPct val="100000"/>
              </a:lnSpc>
              <a:spcBef>
                <a:spcPts val="900"/>
              </a:spcBef>
              <a:buFont typeface="Arial" panose="020B0604020202020204" pitchFamily="34" charset="0"/>
              <a:buChar char="•"/>
              <a:defRPr lang="en-US" sz="1012" kern="1200" dirty="0" smtClean="0">
                <a:solidFill>
                  <a:srgbClr val="666666"/>
                </a:solidFill>
                <a:latin typeface="Arial" panose="020B0604020202020204" pitchFamily="34" charset="0"/>
                <a:ea typeface="Arial" panose="020B0604020202020204" pitchFamily="34" charset="0"/>
                <a:cs typeface="Arial" panose="020B0604020202020204" pitchFamily="34" charset="0"/>
              </a:defRPr>
            </a:lvl4pPr>
            <a:lvl5pPr marL="119989" indent="-119989" algn="l" defTabSz="685661" rtl="0" eaLnBrk="1" latinLnBrk="0" hangingPunct="1">
              <a:lnSpc>
                <a:spcPct val="100000"/>
              </a:lnSpc>
              <a:spcBef>
                <a:spcPts val="900"/>
              </a:spcBef>
              <a:buFont typeface="Arial" panose="020B0604020202020204" pitchFamily="34" charset="0"/>
              <a:buChar char="•"/>
              <a:defRPr lang="en-US" sz="1012" kern="1200" dirty="0">
                <a:solidFill>
                  <a:srgbClr val="666666"/>
                </a:solidFill>
                <a:latin typeface="Arial" panose="020B0604020202020204" pitchFamily="34" charset="0"/>
                <a:ea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Picture Placeholder 22"/>
          <p:cNvSpPr>
            <a:spLocks noGrp="1"/>
          </p:cNvSpPr>
          <p:nvPr>
            <p:ph type="pic" sz="quarter" idx="14" hasCustomPrompt="1"/>
          </p:nvPr>
        </p:nvSpPr>
        <p:spPr>
          <a:xfrm>
            <a:off x="582935" y="1135856"/>
            <a:ext cx="4788641" cy="784140"/>
          </a:xfrm>
        </p:spPr>
        <p:txBody>
          <a:bodyPr anchor="ctr">
            <a:normAutofit/>
          </a:bodyPr>
          <a:lstStyle>
            <a:lvl1pPr marL="0" indent="0" algn="l">
              <a:buNone/>
              <a:defRPr sz="1350" baseline="0"/>
            </a:lvl1pPr>
          </a:lstStyle>
          <a:p>
            <a:r>
              <a:rPr lang="en-US"/>
              <a:t>Strategy Key Graphic</a:t>
            </a:r>
          </a:p>
        </p:txBody>
      </p:sp>
      <p:sp>
        <p:nvSpPr>
          <p:cNvPr id="22" name="Title 30"/>
          <p:cNvSpPr>
            <a:spLocks noGrp="1"/>
          </p:cNvSpPr>
          <p:nvPr>
            <p:ph type="title"/>
          </p:nvPr>
        </p:nvSpPr>
        <p:spPr>
          <a:xfrm>
            <a:off x="582935" y="689835"/>
            <a:ext cx="4788641" cy="399378"/>
          </a:xfrm>
        </p:spPr>
        <p:txBody>
          <a:bodyPr anchor="t"/>
          <a:lstStyle/>
          <a:p>
            <a:r>
              <a:rPr lang="en-US"/>
              <a:t>Click to edit Master title style</a:t>
            </a:r>
          </a:p>
        </p:txBody>
      </p:sp>
      <p:sp>
        <p:nvSpPr>
          <p:cNvPr id="24" name="Title 30"/>
          <p:cNvSpPr txBox="1">
            <a:spLocks/>
          </p:cNvSpPr>
          <p:nvPr userDrawn="1"/>
        </p:nvSpPr>
        <p:spPr>
          <a:xfrm>
            <a:off x="582935" y="431327"/>
            <a:ext cx="3228598" cy="278524"/>
          </a:xfrm>
          <a:prstGeom prst="rect">
            <a:avLst/>
          </a:prstGeom>
          <a:ln>
            <a:noFill/>
          </a:ln>
        </p:spPr>
        <p:txBody>
          <a:bodyPr vert="horz" lIns="51430" tIns="25715" rIns="51430" bIns="25715" rtlCol="0" anchor="t">
            <a:normAutofit lnSpcReduction="10000"/>
          </a:bodyPr>
          <a:lstStyle>
            <a:lvl1pPr algn="l" defTabSz="1219170" rtl="0" eaLnBrk="1" latinLnBrk="0" hangingPunct="1">
              <a:lnSpc>
                <a:spcPct val="90000"/>
              </a:lnSpc>
              <a:spcBef>
                <a:spcPct val="0"/>
              </a:spcBef>
              <a:buNone/>
              <a:defRPr sz="3200" kern="1200">
                <a:solidFill>
                  <a:schemeClr val="tx1"/>
                </a:solidFill>
                <a:latin typeface="Arial" charset="0"/>
                <a:ea typeface="Arial" charset="0"/>
                <a:cs typeface="Arial" charset="0"/>
              </a:defRPr>
            </a:lvl1pPr>
          </a:lstStyle>
          <a:p>
            <a:r>
              <a:rPr lang="en-US" sz="1800">
                <a:solidFill>
                  <a:schemeClr val="accent2"/>
                </a:solidFill>
              </a:rPr>
              <a:t>Strategy</a:t>
            </a:r>
          </a:p>
        </p:txBody>
      </p:sp>
      <p:cxnSp>
        <p:nvCxnSpPr>
          <p:cNvPr id="15" name="Straight Connector 14"/>
          <p:cNvCxnSpPr/>
          <p:nvPr userDrawn="1"/>
        </p:nvCxnSpPr>
        <p:spPr>
          <a:xfrm>
            <a:off x="480545" y="452199"/>
            <a:ext cx="0" cy="483489"/>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4769450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lient Logos">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95189276-0318-4A4B-8226-0E5FFD1F6F7C}" type="slidenum">
              <a:rPr lang="en-US" smtClean="0"/>
              <a:pPr/>
              <a:t>‹#›</a:t>
            </a:fld>
            <a:endParaRPr lang="en-US"/>
          </a:p>
        </p:txBody>
      </p:sp>
      <p:sp>
        <p:nvSpPr>
          <p:cNvPr id="7" name="Title 30"/>
          <p:cNvSpPr>
            <a:spLocks noGrp="1"/>
          </p:cNvSpPr>
          <p:nvPr>
            <p:ph type="title"/>
          </p:nvPr>
        </p:nvSpPr>
        <p:spPr>
          <a:xfrm>
            <a:off x="582934" y="689835"/>
            <a:ext cx="8081898" cy="399378"/>
          </a:xfrm>
        </p:spPr>
        <p:txBody>
          <a:bodyPr anchor="t"/>
          <a:lstStyle/>
          <a:p>
            <a:r>
              <a:rPr lang="en-US"/>
              <a:t>Click to edit Master title style</a:t>
            </a:r>
          </a:p>
        </p:txBody>
      </p:sp>
      <p:sp>
        <p:nvSpPr>
          <p:cNvPr id="8" name="Title 30"/>
          <p:cNvSpPr txBox="1">
            <a:spLocks/>
          </p:cNvSpPr>
          <p:nvPr userDrawn="1"/>
        </p:nvSpPr>
        <p:spPr>
          <a:xfrm>
            <a:off x="582935" y="453690"/>
            <a:ext cx="3228598" cy="278524"/>
          </a:xfrm>
          <a:prstGeom prst="rect">
            <a:avLst/>
          </a:prstGeom>
          <a:ln>
            <a:noFill/>
          </a:ln>
        </p:spPr>
        <p:txBody>
          <a:bodyPr vert="horz" lIns="51430" tIns="25715" rIns="51430" bIns="25715" rtlCol="0" anchor="t">
            <a:normAutofit lnSpcReduction="10000"/>
          </a:bodyPr>
          <a:lstStyle>
            <a:lvl1pPr algn="l" defTabSz="1219170" rtl="0" eaLnBrk="1" latinLnBrk="0" hangingPunct="1">
              <a:lnSpc>
                <a:spcPct val="90000"/>
              </a:lnSpc>
              <a:spcBef>
                <a:spcPct val="0"/>
              </a:spcBef>
              <a:buNone/>
              <a:defRPr sz="3200" kern="1200">
                <a:solidFill>
                  <a:schemeClr val="tx1"/>
                </a:solidFill>
                <a:latin typeface="Arial" charset="0"/>
                <a:ea typeface="Arial" charset="0"/>
                <a:cs typeface="Arial" charset="0"/>
              </a:defRPr>
            </a:lvl1pPr>
          </a:lstStyle>
          <a:p>
            <a:r>
              <a:rPr lang="en-US" sz="1800">
                <a:solidFill>
                  <a:schemeClr val="tx2"/>
                </a:solidFill>
              </a:rPr>
              <a:t>Clients</a:t>
            </a:r>
          </a:p>
        </p:txBody>
      </p:sp>
      <p:cxnSp>
        <p:nvCxnSpPr>
          <p:cNvPr id="12" name="Straight Connector 11"/>
          <p:cNvCxnSpPr/>
          <p:nvPr userDrawn="1"/>
        </p:nvCxnSpPr>
        <p:spPr>
          <a:xfrm>
            <a:off x="480545" y="452199"/>
            <a:ext cx="0" cy="483489"/>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575671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Only" preserve="1">
  <p:cSld name="Title and Footer">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edit slide title</a:t>
            </a:r>
          </a:p>
        </p:txBody>
      </p:sp>
      <p:sp>
        <p:nvSpPr>
          <p:cNvPr id="5" name="Slide Number Placeholder 4"/>
          <p:cNvSpPr>
            <a:spLocks noGrp="1"/>
          </p:cNvSpPr>
          <p:nvPr>
            <p:ph type="sldNum" sz="quarter" idx="12"/>
          </p:nvPr>
        </p:nvSpPr>
        <p:spPr/>
        <p:txBody>
          <a:bodyPr/>
          <a:lstStyle/>
          <a:p>
            <a:fld id="{95189276-0318-4A4B-8226-0E5FFD1F6F7C}" type="slidenum">
              <a:rPr lang="en-US" smtClean="0"/>
              <a:t>‹#›</a:t>
            </a:fld>
            <a:endParaRPr lang="en-US"/>
          </a:p>
        </p:txBody>
      </p:sp>
      <p:cxnSp>
        <p:nvCxnSpPr>
          <p:cNvPr id="8" name="Straight Connector 7"/>
          <p:cNvCxnSpPr/>
          <p:nvPr userDrawn="1"/>
        </p:nvCxnSpPr>
        <p:spPr>
          <a:xfrm>
            <a:off x="480545" y="452199"/>
            <a:ext cx="0" cy="483489"/>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365295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Footer Only">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95189276-0318-4A4B-8226-0E5FFD1F6F7C}" type="slidenum">
              <a:rPr lang="en-US" smtClean="0"/>
              <a:t>‹#›</a:t>
            </a:fld>
            <a:endParaRPr lang="en-US"/>
          </a:p>
        </p:txBody>
      </p:sp>
    </p:spTree>
    <p:extLst>
      <p:ext uri="{BB962C8B-B14F-4D97-AF65-F5344CB8AC3E}">
        <p14:creationId xmlns:p14="http://schemas.microsoft.com/office/powerpoint/2010/main" val="143791488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over letter">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957954F-06CB-EC4D-AFB4-E470EFD50A5D}"/>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9144000" cy="5086350"/>
          </a:xfrm>
          <a:prstGeom prst="rect">
            <a:avLst/>
          </a:prstGeom>
        </p:spPr>
      </p:pic>
      <p:sp>
        <p:nvSpPr>
          <p:cNvPr id="7" name="Rectangle 6">
            <a:extLst>
              <a:ext uri="{FF2B5EF4-FFF2-40B4-BE49-F238E27FC236}">
                <a16:creationId xmlns:a16="http://schemas.microsoft.com/office/drawing/2014/main" id="{B3E9436B-BC3F-9547-9D62-2CDC22CB9B9E}"/>
              </a:ext>
            </a:extLst>
          </p:cNvPr>
          <p:cNvSpPr/>
          <p:nvPr userDrawn="1"/>
        </p:nvSpPr>
        <p:spPr>
          <a:xfrm>
            <a:off x="477079" y="413716"/>
            <a:ext cx="8189843" cy="4137163"/>
          </a:xfrm>
          <a:prstGeom prst="rect">
            <a:avLst/>
          </a:prstGeom>
          <a:gradFill>
            <a:gsLst>
              <a:gs pos="0">
                <a:srgbClr val="58C0F5">
                  <a:alpha val="95000"/>
                </a:srgbClr>
              </a:gs>
              <a:gs pos="100000">
                <a:srgbClr val="399FDA">
                  <a:alpha val="95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787"/>
          </a:p>
        </p:txBody>
      </p:sp>
      <p:sp>
        <p:nvSpPr>
          <p:cNvPr id="3" name="Slide Number Placeholder 2">
            <a:extLst>
              <a:ext uri="{FF2B5EF4-FFF2-40B4-BE49-F238E27FC236}">
                <a16:creationId xmlns:a16="http://schemas.microsoft.com/office/drawing/2014/main" id="{44557902-C8F1-9745-835C-C49B09CB10CD}"/>
              </a:ext>
            </a:extLst>
          </p:cNvPr>
          <p:cNvSpPr>
            <a:spLocks noGrp="1"/>
          </p:cNvSpPr>
          <p:nvPr>
            <p:ph type="sldNum" sz="quarter" idx="10"/>
          </p:nvPr>
        </p:nvSpPr>
        <p:spPr/>
        <p:txBody>
          <a:bodyPr/>
          <a:lstStyle>
            <a:lvl1pPr>
              <a:defRPr>
                <a:solidFill>
                  <a:schemeClr val="bg1"/>
                </a:solidFill>
              </a:defRPr>
            </a:lvl1pPr>
          </a:lstStyle>
          <a:p>
            <a:fld id="{95189276-0318-4A4B-8226-0E5FFD1F6F7C}" type="slidenum">
              <a:rPr lang="en-US" smtClean="0"/>
              <a:pPr/>
              <a:t>‹#›</a:t>
            </a:fld>
            <a:endParaRPr lang="en-US"/>
          </a:p>
        </p:txBody>
      </p:sp>
      <p:sp>
        <p:nvSpPr>
          <p:cNvPr id="5" name="Content Placeholder 4">
            <a:extLst>
              <a:ext uri="{FF2B5EF4-FFF2-40B4-BE49-F238E27FC236}">
                <a16:creationId xmlns:a16="http://schemas.microsoft.com/office/drawing/2014/main" id="{EE5FB7D5-1816-E141-B101-0313D4E09D5F}"/>
              </a:ext>
            </a:extLst>
          </p:cNvPr>
          <p:cNvSpPr>
            <a:spLocks noGrp="1"/>
          </p:cNvSpPr>
          <p:nvPr>
            <p:ph sz="quarter" idx="11"/>
          </p:nvPr>
        </p:nvSpPr>
        <p:spPr>
          <a:xfrm>
            <a:off x="670826" y="670891"/>
            <a:ext cx="7799048" cy="3633956"/>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Picture 7">
            <a:extLst>
              <a:ext uri="{FF2B5EF4-FFF2-40B4-BE49-F238E27FC236}">
                <a16:creationId xmlns:a16="http://schemas.microsoft.com/office/drawing/2014/main" id="{A91C6216-0070-2044-A997-A02A8BEBDBB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8002891" y="4675488"/>
            <a:ext cx="462206" cy="288907"/>
          </a:xfrm>
          <a:prstGeom prst="rect">
            <a:avLst/>
          </a:prstGeom>
        </p:spPr>
      </p:pic>
    </p:spTree>
    <p:extLst>
      <p:ext uri="{BB962C8B-B14F-4D97-AF65-F5344CB8AC3E}">
        <p14:creationId xmlns:p14="http://schemas.microsoft.com/office/powerpoint/2010/main" val="86143342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Questions">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050C976-A94B-4744-B3A6-D4EC7D5B1809}"/>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9144000" cy="5086350"/>
          </a:xfrm>
          <a:prstGeom prst="rect">
            <a:avLst/>
          </a:prstGeom>
        </p:spPr>
      </p:pic>
      <p:sp>
        <p:nvSpPr>
          <p:cNvPr id="8" name="Rectangle 7">
            <a:extLst>
              <a:ext uri="{FF2B5EF4-FFF2-40B4-BE49-F238E27FC236}">
                <a16:creationId xmlns:a16="http://schemas.microsoft.com/office/drawing/2014/main" id="{4AF420A7-EE81-944D-AFD7-385206CA98F3}"/>
              </a:ext>
            </a:extLst>
          </p:cNvPr>
          <p:cNvSpPr/>
          <p:nvPr userDrawn="1"/>
        </p:nvSpPr>
        <p:spPr>
          <a:xfrm>
            <a:off x="447" y="2141260"/>
            <a:ext cx="9143553" cy="1777862"/>
          </a:xfrm>
          <a:prstGeom prst="rect">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87"/>
          </a:p>
        </p:txBody>
      </p:sp>
      <p:cxnSp>
        <p:nvCxnSpPr>
          <p:cNvPr id="11" name="Straight Connector 10">
            <a:extLst>
              <a:ext uri="{FF2B5EF4-FFF2-40B4-BE49-F238E27FC236}">
                <a16:creationId xmlns:a16="http://schemas.microsoft.com/office/drawing/2014/main" id="{0B23101C-E924-F54E-8201-03201C01DE48}"/>
              </a:ext>
            </a:extLst>
          </p:cNvPr>
          <p:cNvCxnSpPr>
            <a:cxnSpLocks/>
          </p:cNvCxnSpPr>
          <p:nvPr userDrawn="1"/>
        </p:nvCxnSpPr>
        <p:spPr>
          <a:xfrm>
            <a:off x="4504557" y="2499741"/>
            <a:ext cx="0" cy="1050800"/>
          </a:xfrm>
          <a:prstGeom prst="line">
            <a:avLst/>
          </a:prstGeom>
          <a:ln w="38100" cap="rnd">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Title 1">
            <a:extLst>
              <a:ext uri="{FF2B5EF4-FFF2-40B4-BE49-F238E27FC236}">
                <a16:creationId xmlns:a16="http://schemas.microsoft.com/office/drawing/2014/main" id="{EEBD95B4-F873-BC4E-B087-55750BF4C957}"/>
              </a:ext>
            </a:extLst>
          </p:cNvPr>
          <p:cNvSpPr>
            <a:spLocks noGrp="1"/>
          </p:cNvSpPr>
          <p:nvPr>
            <p:ph type="title" hasCustomPrompt="1"/>
          </p:nvPr>
        </p:nvSpPr>
        <p:spPr>
          <a:xfrm>
            <a:off x="4839352" y="2499741"/>
            <a:ext cx="3854090" cy="1050799"/>
          </a:xfrm>
        </p:spPr>
        <p:txBody>
          <a:bodyPr>
            <a:normAutofit/>
          </a:bodyPr>
          <a:lstStyle>
            <a:lvl1pPr>
              <a:defRPr sz="2475">
                <a:solidFill>
                  <a:schemeClr val="bg1"/>
                </a:solidFill>
                <a:latin typeface="Nunito" pitchFamily="2" charset="77"/>
              </a:defRPr>
            </a:lvl1pPr>
          </a:lstStyle>
          <a:p>
            <a:r>
              <a:rPr lang="en-US"/>
              <a:t>Questions</a:t>
            </a:r>
          </a:p>
        </p:txBody>
      </p:sp>
      <p:pic>
        <p:nvPicPr>
          <p:cNvPr id="9" name="Picture 8">
            <a:extLst>
              <a:ext uri="{FF2B5EF4-FFF2-40B4-BE49-F238E27FC236}">
                <a16:creationId xmlns:a16="http://schemas.microsoft.com/office/drawing/2014/main" id="{170EDBBE-47CB-9C4E-80D7-8A2090B5341E}"/>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336679" y="2704090"/>
            <a:ext cx="833084" cy="520729"/>
          </a:xfrm>
          <a:prstGeom prst="rect">
            <a:avLst/>
          </a:prstGeom>
        </p:spPr>
      </p:pic>
      <p:sp>
        <p:nvSpPr>
          <p:cNvPr id="10" name="TextBox 9">
            <a:extLst>
              <a:ext uri="{FF2B5EF4-FFF2-40B4-BE49-F238E27FC236}">
                <a16:creationId xmlns:a16="http://schemas.microsoft.com/office/drawing/2014/main" id="{ACB13CDA-847F-F54B-9639-A79F4F356E69}"/>
              </a:ext>
            </a:extLst>
          </p:cNvPr>
          <p:cNvSpPr txBox="1"/>
          <p:nvPr userDrawn="1"/>
        </p:nvSpPr>
        <p:spPr>
          <a:xfrm>
            <a:off x="2667538" y="2592827"/>
            <a:ext cx="437164" cy="853952"/>
          </a:xfrm>
          <a:prstGeom prst="rect">
            <a:avLst/>
          </a:prstGeom>
          <a:noFill/>
        </p:spPr>
        <p:txBody>
          <a:bodyPr wrap="square" rtlCol="0">
            <a:spAutoFit/>
          </a:bodyPr>
          <a:lstStyle/>
          <a:p>
            <a:r>
              <a:rPr lang="en-US" sz="4949" b="0" i="0">
                <a:solidFill>
                  <a:schemeClr val="bg1"/>
                </a:solidFill>
                <a:latin typeface="Nunito" pitchFamily="2" charset="77"/>
                <a:cs typeface="Arial" panose="020B0604020202020204" pitchFamily="34" charset="0"/>
              </a:rPr>
              <a:t>+</a:t>
            </a:r>
          </a:p>
        </p:txBody>
      </p:sp>
      <p:pic>
        <p:nvPicPr>
          <p:cNvPr id="4" name="Picture 3">
            <a:extLst>
              <a:ext uri="{FF2B5EF4-FFF2-40B4-BE49-F238E27FC236}">
                <a16:creationId xmlns:a16="http://schemas.microsoft.com/office/drawing/2014/main" id="{99022A61-4136-4D43-98EA-00E018ABE479}"/>
              </a:ext>
            </a:extLst>
          </p:cNvPr>
          <p:cNvPicPr>
            <a:picLocks noChangeAspect="1"/>
          </p:cNvPicPr>
          <p:nvPr userDrawn="1"/>
        </p:nvPicPr>
        <p:blipFill>
          <a:blip r:embed="rId4"/>
          <a:stretch>
            <a:fillRect/>
          </a:stretch>
        </p:blipFill>
        <p:spPr>
          <a:xfrm>
            <a:off x="414744" y="2825402"/>
            <a:ext cx="2101020" cy="388801"/>
          </a:xfrm>
          <a:prstGeom prst="rect">
            <a:avLst/>
          </a:prstGeom>
        </p:spPr>
      </p:pic>
    </p:spTree>
    <p:extLst>
      <p:ext uri="{BB962C8B-B14F-4D97-AF65-F5344CB8AC3E}">
        <p14:creationId xmlns:p14="http://schemas.microsoft.com/office/powerpoint/2010/main" val="31371678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Section 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143001" y="1536124"/>
            <a:ext cx="6858000" cy="1790700"/>
          </a:xfrm>
        </p:spPr>
        <p:txBody>
          <a:bodyPr anchor="ctr">
            <a:normAutofit/>
          </a:bodyPr>
          <a:lstStyle>
            <a:lvl1pPr algn="l">
              <a:defRPr sz="2475">
                <a:solidFill>
                  <a:schemeClr val="tx2"/>
                </a:solidFill>
              </a:defRPr>
            </a:lvl1pPr>
          </a:lstStyle>
          <a:p>
            <a:r>
              <a:rPr lang="en-US"/>
              <a:t>Click to edit section title</a:t>
            </a:r>
          </a:p>
        </p:txBody>
      </p:sp>
      <p:sp>
        <p:nvSpPr>
          <p:cNvPr id="6" name="Slide Number Placeholder 5"/>
          <p:cNvSpPr>
            <a:spLocks noGrp="1"/>
          </p:cNvSpPr>
          <p:nvPr>
            <p:ph type="sldNum" sz="quarter" idx="12"/>
          </p:nvPr>
        </p:nvSpPr>
        <p:spPr/>
        <p:txBody>
          <a:bodyPr/>
          <a:lstStyle/>
          <a:p>
            <a:fld id="{95189276-0318-4A4B-8226-0E5FFD1F6F7C}" type="slidenum">
              <a:rPr lang="en-US" smtClean="0"/>
              <a:t>‹#›</a:t>
            </a:fld>
            <a:endParaRPr lang="en-US"/>
          </a:p>
        </p:txBody>
      </p:sp>
      <p:cxnSp>
        <p:nvCxnSpPr>
          <p:cNvPr id="7" name="Straight Connector 6"/>
          <p:cNvCxnSpPr/>
          <p:nvPr userDrawn="1"/>
        </p:nvCxnSpPr>
        <p:spPr>
          <a:xfrm>
            <a:off x="948090" y="1831492"/>
            <a:ext cx="0" cy="1137608"/>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922BA71F-70D6-1745-8EC5-2E66F5171718}"/>
              </a:ext>
            </a:extLst>
          </p:cNvPr>
          <p:cNvPicPr>
            <a:picLocks noChangeAspect="1"/>
          </p:cNvPicPr>
          <p:nvPr userDrawn="1"/>
        </p:nvPicPr>
        <p:blipFill>
          <a:blip r:embed="rId2"/>
          <a:stretch>
            <a:fillRect/>
          </a:stretch>
        </p:blipFill>
        <p:spPr>
          <a:xfrm>
            <a:off x="3936811" y="3562704"/>
            <a:ext cx="4244642" cy="3847647"/>
          </a:xfrm>
          <a:prstGeom prst="rect">
            <a:avLst/>
          </a:prstGeom>
        </p:spPr>
      </p:pic>
      <p:sp>
        <p:nvSpPr>
          <p:cNvPr id="10" name="Rectangle 9">
            <a:extLst>
              <a:ext uri="{FF2B5EF4-FFF2-40B4-BE49-F238E27FC236}">
                <a16:creationId xmlns:a16="http://schemas.microsoft.com/office/drawing/2014/main" id="{7493AA80-F174-9A40-BE0C-AEF2DE5B9C53}"/>
              </a:ext>
            </a:extLst>
          </p:cNvPr>
          <p:cNvSpPr/>
          <p:nvPr userDrawn="1"/>
        </p:nvSpPr>
        <p:spPr>
          <a:xfrm>
            <a:off x="0" y="5082360"/>
            <a:ext cx="9144000" cy="6809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87"/>
          </a:p>
        </p:txBody>
      </p:sp>
    </p:spTree>
    <p:extLst>
      <p:ext uri="{BB962C8B-B14F-4D97-AF65-F5344CB8AC3E}">
        <p14:creationId xmlns:p14="http://schemas.microsoft.com/office/powerpoint/2010/main" val="4218487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_Cover Slide - Columbus backgroun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A5D9B823-9252-A94F-B876-CDD8004B6A88}"/>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9144000" cy="5086350"/>
          </a:xfrm>
          <a:prstGeom prst="rect">
            <a:avLst/>
          </a:prstGeom>
        </p:spPr>
      </p:pic>
      <p:sp>
        <p:nvSpPr>
          <p:cNvPr id="4" name="Rectangle 3"/>
          <p:cNvSpPr/>
          <p:nvPr userDrawn="1"/>
        </p:nvSpPr>
        <p:spPr>
          <a:xfrm>
            <a:off x="447" y="2141260"/>
            <a:ext cx="9143553" cy="1777862"/>
          </a:xfrm>
          <a:prstGeom prst="rect">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87">
              <a:latin typeface="Nunito" pitchFamily="2" charset="77"/>
            </a:endParaRPr>
          </a:p>
        </p:txBody>
      </p:sp>
      <p:cxnSp>
        <p:nvCxnSpPr>
          <p:cNvPr id="7" name="Straight Connector 6">
            <a:extLst>
              <a:ext uri="{FF2B5EF4-FFF2-40B4-BE49-F238E27FC236}">
                <a16:creationId xmlns:a16="http://schemas.microsoft.com/office/drawing/2014/main" id="{A09DB1A7-5A42-034B-9CED-3157F5AF655E}"/>
              </a:ext>
            </a:extLst>
          </p:cNvPr>
          <p:cNvCxnSpPr>
            <a:cxnSpLocks/>
          </p:cNvCxnSpPr>
          <p:nvPr userDrawn="1"/>
        </p:nvCxnSpPr>
        <p:spPr>
          <a:xfrm>
            <a:off x="4504557" y="2499741"/>
            <a:ext cx="0" cy="1050800"/>
          </a:xfrm>
          <a:prstGeom prst="line">
            <a:avLst/>
          </a:prstGeom>
          <a:ln w="38100" cap="rnd">
            <a:solidFill>
              <a:schemeClr val="bg1"/>
            </a:solidFill>
          </a:ln>
        </p:spPr>
        <p:style>
          <a:lnRef idx="1">
            <a:schemeClr val="accent1"/>
          </a:lnRef>
          <a:fillRef idx="0">
            <a:schemeClr val="accent1"/>
          </a:fillRef>
          <a:effectRef idx="0">
            <a:schemeClr val="accent1"/>
          </a:effectRef>
          <a:fontRef idx="minor">
            <a:schemeClr val="tx1"/>
          </a:fontRef>
        </p:style>
      </p:cxnSp>
      <p:sp>
        <p:nvSpPr>
          <p:cNvPr id="8" name="Title 1">
            <a:extLst>
              <a:ext uri="{FF2B5EF4-FFF2-40B4-BE49-F238E27FC236}">
                <a16:creationId xmlns:a16="http://schemas.microsoft.com/office/drawing/2014/main" id="{1D0D492A-0988-2540-8F95-4D86C1EA1F6C}"/>
              </a:ext>
            </a:extLst>
          </p:cNvPr>
          <p:cNvSpPr>
            <a:spLocks noGrp="1"/>
          </p:cNvSpPr>
          <p:nvPr>
            <p:ph type="title"/>
          </p:nvPr>
        </p:nvSpPr>
        <p:spPr>
          <a:xfrm>
            <a:off x="4839352" y="2499741"/>
            <a:ext cx="3854090" cy="1050799"/>
          </a:xfrm>
        </p:spPr>
        <p:txBody>
          <a:bodyPr>
            <a:normAutofit/>
          </a:bodyPr>
          <a:lstStyle>
            <a:lvl1pPr>
              <a:defRPr sz="2475">
                <a:solidFill>
                  <a:schemeClr val="bg1"/>
                </a:solidFill>
                <a:latin typeface="Nunito" pitchFamily="2" charset="77"/>
              </a:defRPr>
            </a:lvl1pPr>
          </a:lstStyle>
          <a:p>
            <a:endParaRPr lang="en-US"/>
          </a:p>
        </p:txBody>
      </p:sp>
      <p:pic>
        <p:nvPicPr>
          <p:cNvPr id="9" name="Picture 8">
            <a:extLst>
              <a:ext uri="{FF2B5EF4-FFF2-40B4-BE49-F238E27FC236}">
                <a16:creationId xmlns:a16="http://schemas.microsoft.com/office/drawing/2014/main" id="{16C6956B-8690-824B-BDA0-1D2A44F3294F}"/>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336679" y="2704090"/>
            <a:ext cx="833084" cy="520729"/>
          </a:xfrm>
          <a:prstGeom prst="rect">
            <a:avLst/>
          </a:prstGeom>
        </p:spPr>
      </p:pic>
      <p:sp>
        <p:nvSpPr>
          <p:cNvPr id="11" name="TextBox 10">
            <a:extLst>
              <a:ext uri="{FF2B5EF4-FFF2-40B4-BE49-F238E27FC236}">
                <a16:creationId xmlns:a16="http://schemas.microsoft.com/office/drawing/2014/main" id="{0E30A6C8-6ED3-CA44-BC91-6F46E26A0CB0}"/>
              </a:ext>
            </a:extLst>
          </p:cNvPr>
          <p:cNvSpPr txBox="1"/>
          <p:nvPr userDrawn="1"/>
        </p:nvSpPr>
        <p:spPr>
          <a:xfrm>
            <a:off x="2667538" y="2592827"/>
            <a:ext cx="437164" cy="853952"/>
          </a:xfrm>
          <a:prstGeom prst="rect">
            <a:avLst/>
          </a:prstGeom>
          <a:noFill/>
        </p:spPr>
        <p:txBody>
          <a:bodyPr wrap="square" rtlCol="0">
            <a:spAutoFit/>
          </a:bodyPr>
          <a:lstStyle/>
          <a:p>
            <a:r>
              <a:rPr lang="en-US" sz="4949" b="0" i="0">
                <a:solidFill>
                  <a:schemeClr val="bg1"/>
                </a:solidFill>
                <a:latin typeface="Nunito" pitchFamily="2" charset="77"/>
                <a:cs typeface="Arial" panose="020B0604020202020204" pitchFamily="34" charset="0"/>
              </a:rPr>
              <a:t>+</a:t>
            </a:r>
          </a:p>
        </p:txBody>
      </p:sp>
      <p:pic>
        <p:nvPicPr>
          <p:cNvPr id="14" name="Picture 13">
            <a:extLst>
              <a:ext uri="{FF2B5EF4-FFF2-40B4-BE49-F238E27FC236}">
                <a16:creationId xmlns:a16="http://schemas.microsoft.com/office/drawing/2014/main" id="{C5C4E974-396F-6240-BD0C-35D21DA28B04}"/>
              </a:ext>
            </a:extLst>
          </p:cNvPr>
          <p:cNvPicPr>
            <a:picLocks noChangeAspect="1"/>
          </p:cNvPicPr>
          <p:nvPr userDrawn="1"/>
        </p:nvPicPr>
        <p:blipFill>
          <a:blip r:embed="rId4"/>
          <a:stretch>
            <a:fillRect/>
          </a:stretch>
        </p:blipFill>
        <p:spPr>
          <a:xfrm>
            <a:off x="414744" y="2825402"/>
            <a:ext cx="2101020" cy="388801"/>
          </a:xfrm>
          <a:prstGeom prst="rect">
            <a:avLst/>
          </a:prstGeom>
        </p:spPr>
      </p:pic>
    </p:spTree>
    <p:extLst>
      <p:ext uri="{BB962C8B-B14F-4D97-AF65-F5344CB8AC3E}">
        <p14:creationId xmlns:p14="http://schemas.microsoft.com/office/powerpoint/2010/main" val="143203225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1_Billboar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A0221AA-B023-6F45-B650-57DAF93700A2}"/>
              </a:ext>
            </a:extLst>
          </p:cNvPr>
          <p:cNvSpPr/>
          <p:nvPr userDrawn="1"/>
        </p:nvSpPr>
        <p:spPr>
          <a:xfrm>
            <a:off x="0" y="0"/>
            <a:ext cx="9144000"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87"/>
          </a:p>
        </p:txBody>
      </p:sp>
      <p:sp>
        <p:nvSpPr>
          <p:cNvPr id="2" name="Title 1">
            <a:extLst>
              <a:ext uri="{FF2B5EF4-FFF2-40B4-BE49-F238E27FC236}">
                <a16:creationId xmlns:a16="http://schemas.microsoft.com/office/drawing/2014/main" id="{9C7078A8-59D0-8A42-9B10-4F29D2714646}"/>
              </a:ext>
            </a:extLst>
          </p:cNvPr>
          <p:cNvSpPr>
            <a:spLocks noGrp="1"/>
          </p:cNvSpPr>
          <p:nvPr>
            <p:ph type="title"/>
          </p:nvPr>
        </p:nvSpPr>
        <p:spPr>
          <a:xfrm>
            <a:off x="582934" y="1289130"/>
            <a:ext cx="7886700" cy="2656390"/>
          </a:xfrm>
        </p:spPr>
        <p:txBody>
          <a:bodyPr>
            <a:normAutofit/>
          </a:bodyPr>
          <a:lstStyle>
            <a:lvl1pPr>
              <a:defRPr sz="2800">
                <a:solidFill>
                  <a:schemeClr val="bg1"/>
                </a:solidFill>
              </a:defRPr>
            </a:lvl1pPr>
          </a:lstStyle>
          <a:p>
            <a:r>
              <a:rPr lang="en-US"/>
              <a:t>Click to edit Master title style</a:t>
            </a:r>
          </a:p>
        </p:txBody>
      </p:sp>
      <p:sp>
        <p:nvSpPr>
          <p:cNvPr id="3" name="Slide Number Placeholder 2">
            <a:extLst>
              <a:ext uri="{FF2B5EF4-FFF2-40B4-BE49-F238E27FC236}">
                <a16:creationId xmlns:a16="http://schemas.microsoft.com/office/drawing/2014/main" id="{46662274-493C-324F-A166-F3CBA5CAE10A}"/>
              </a:ext>
            </a:extLst>
          </p:cNvPr>
          <p:cNvSpPr>
            <a:spLocks noGrp="1"/>
          </p:cNvSpPr>
          <p:nvPr>
            <p:ph type="sldNum" sz="quarter" idx="10"/>
          </p:nvPr>
        </p:nvSpPr>
        <p:spPr/>
        <p:txBody>
          <a:bodyPr/>
          <a:lstStyle/>
          <a:p>
            <a:fld id="{95189276-0318-4A4B-8226-0E5FFD1F6F7C}" type="slidenum">
              <a:rPr lang="en-US" smtClean="0"/>
              <a:pPr/>
              <a:t>‹#›</a:t>
            </a:fld>
            <a:endParaRPr lang="en-US"/>
          </a:p>
        </p:txBody>
      </p:sp>
      <p:sp>
        <p:nvSpPr>
          <p:cNvPr id="5" name="Rectangle 4">
            <a:extLst>
              <a:ext uri="{FF2B5EF4-FFF2-40B4-BE49-F238E27FC236}">
                <a16:creationId xmlns:a16="http://schemas.microsoft.com/office/drawing/2014/main" id="{95F4C27F-6B38-BA4F-9BFA-87CCE9408997}"/>
              </a:ext>
            </a:extLst>
          </p:cNvPr>
          <p:cNvSpPr/>
          <p:nvPr userDrawn="1"/>
        </p:nvSpPr>
        <p:spPr>
          <a:xfrm>
            <a:off x="0" y="5081920"/>
            <a:ext cx="9144000" cy="6809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87"/>
          </a:p>
        </p:txBody>
      </p:sp>
      <p:pic>
        <p:nvPicPr>
          <p:cNvPr id="6" name="Picture 5">
            <a:extLst>
              <a:ext uri="{FF2B5EF4-FFF2-40B4-BE49-F238E27FC236}">
                <a16:creationId xmlns:a16="http://schemas.microsoft.com/office/drawing/2014/main" id="{979034EC-E9AB-6E4D-8CD3-FBB46882AA36}"/>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8010933" y="4669427"/>
            <a:ext cx="452377" cy="279406"/>
          </a:xfrm>
          <a:prstGeom prst="rect">
            <a:avLst/>
          </a:prstGeom>
        </p:spPr>
      </p:pic>
    </p:spTree>
    <p:extLst>
      <p:ext uri="{BB962C8B-B14F-4D97-AF65-F5344CB8AC3E}">
        <p14:creationId xmlns:p14="http://schemas.microsoft.com/office/powerpoint/2010/main" val="99020390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1_Questions">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050C976-A94B-4744-B3A6-D4EC7D5B1809}"/>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9144000" cy="5086350"/>
          </a:xfrm>
          <a:prstGeom prst="rect">
            <a:avLst/>
          </a:prstGeom>
        </p:spPr>
      </p:pic>
      <p:sp>
        <p:nvSpPr>
          <p:cNvPr id="8" name="Rectangle 7">
            <a:extLst>
              <a:ext uri="{FF2B5EF4-FFF2-40B4-BE49-F238E27FC236}">
                <a16:creationId xmlns:a16="http://schemas.microsoft.com/office/drawing/2014/main" id="{4AF420A7-EE81-944D-AFD7-385206CA98F3}"/>
              </a:ext>
            </a:extLst>
          </p:cNvPr>
          <p:cNvSpPr/>
          <p:nvPr userDrawn="1"/>
        </p:nvSpPr>
        <p:spPr>
          <a:xfrm>
            <a:off x="447" y="2141260"/>
            <a:ext cx="9143553" cy="1777862"/>
          </a:xfrm>
          <a:prstGeom prst="rect">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87"/>
          </a:p>
        </p:txBody>
      </p:sp>
      <p:cxnSp>
        <p:nvCxnSpPr>
          <p:cNvPr id="11" name="Straight Connector 10">
            <a:extLst>
              <a:ext uri="{FF2B5EF4-FFF2-40B4-BE49-F238E27FC236}">
                <a16:creationId xmlns:a16="http://schemas.microsoft.com/office/drawing/2014/main" id="{0B23101C-E924-F54E-8201-03201C01DE48}"/>
              </a:ext>
            </a:extLst>
          </p:cNvPr>
          <p:cNvCxnSpPr>
            <a:cxnSpLocks/>
          </p:cNvCxnSpPr>
          <p:nvPr userDrawn="1"/>
        </p:nvCxnSpPr>
        <p:spPr>
          <a:xfrm>
            <a:off x="4504557" y="2499741"/>
            <a:ext cx="0" cy="1050800"/>
          </a:xfrm>
          <a:prstGeom prst="line">
            <a:avLst/>
          </a:prstGeom>
          <a:ln w="38100" cap="rnd">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Title 1">
            <a:extLst>
              <a:ext uri="{FF2B5EF4-FFF2-40B4-BE49-F238E27FC236}">
                <a16:creationId xmlns:a16="http://schemas.microsoft.com/office/drawing/2014/main" id="{EEBD95B4-F873-BC4E-B087-55750BF4C957}"/>
              </a:ext>
            </a:extLst>
          </p:cNvPr>
          <p:cNvSpPr>
            <a:spLocks noGrp="1"/>
          </p:cNvSpPr>
          <p:nvPr>
            <p:ph type="title" hasCustomPrompt="1"/>
          </p:nvPr>
        </p:nvSpPr>
        <p:spPr>
          <a:xfrm>
            <a:off x="4839352" y="2499741"/>
            <a:ext cx="3854090" cy="1050799"/>
          </a:xfrm>
        </p:spPr>
        <p:txBody>
          <a:bodyPr>
            <a:normAutofit/>
          </a:bodyPr>
          <a:lstStyle>
            <a:lvl1pPr>
              <a:defRPr sz="2475">
                <a:solidFill>
                  <a:schemeClr val="bg1"/>
                </a:solidFill>
                <a:latin typeface="Nunito" pitchFamily="2" charset="77"/>
              </a:defRPr>
            </a:lvl1pPr>
          </a:lstStyle>
          <a:p>
            <a:r>
              <a:rPr lang="en-US"/>
              <a:t>Questions</a:t>
            </a:r>
          </a:p>
        </p:txBody>
      </p:sp>
      <p:pic>
        <p:nvPicPr>
          <p:cNvPr id="9" name="Picture 8">
            <a:extLst>
              <a:ext uri="{FF2B5EF4-FFF2-40B4-BE49-F238E27FC236}">
                <a16:creationId xmlns:a16="http://schemas.microsoft.com/office/drawing/2014/main" id="{170EDBBE-47CB-9C4E-80D7-8A2090B5341E}"/>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336679" y="2704090"/>
            <a:ext cx="833084" cy="520729"/>
          </a:xfrm>
          <a:prstGeom prst="rect">
            <a:avLst/>
          </a:prstGeom>
        </p:spPr>
      </p:pic>
      <p:sp>
        <p:nvSpPr>
          <p:cNvPr id="10" name="TextBox 9">
            <a:extLst>
              <a:ext uri="{FF2B5EF4-FFF2-40B4-BE49-F238E27FC236}">
                <a16:creationId xmlns:a16="http://schemas.microsoft.com/office/drawing/2014/main" id="{ACB13CDA-847F-F54B-9639-A79F4F356E69}"/>
              </a:ext>
            </a:extLst>
          </p:cNvPr>
          <p:cNvSpPr txBox="1"/>
          <p:nvPr userDrawn="1"/>
        </p:nvSpPr>
        <p:spPr>
          <a:xfrm>
            <a:off x="2667538" y="2592827"/>
            <a:ext cx="437164" cy="853952"/>
          </a:xfrm>
          <a:prstGeom prst="rect">
            <a:avLst/>
          </a:prstGeom>
          <a:noFill/>
        </p:spPr>
        <p:txBody>
          <a:bodyPr wrap="square" rtlCol="0">
            <a:spAutoFit/>
          </a:bodyPr>
          <a:lstStyle/>
          <a:p>
            <a:r>
              <a:rPr lang="en-US" sz="4949" b="0" i="0">
                <a:solidFill>
                  <a:schemeClr val="bg1"/>
                </a:solidFill>
                <a:latin typeface="Nunito" pitchFamily="2" charset="77"/>
                <a:cs typeface="Arial" panose="020B0604020202020204" pitchFamily="34" charset="0"/>
              </a:rPr>
              <a:t>+</a:t>
            </a:r>
          </a:p>
        </p:txBody>
      </p:sp>
      <p:pic>
        <p:nvPicPr>
          <p:cNvPr id="4" name="Picture 3">
            <a:extLst>
              <a:ext uri="{FF2B5EF4-FFF2-40B4-BE49-F238E27FC236}">
                <a16:creationId xmlns:a16="http://schemas.microsoft.com/office/drawing/2014/main" id="{99022A61-4136-4D43-98EA-00E018ABE479}"/>
              </a:ext>
            </a:extLst>
          </p:cNvPr>
          <p:cNvPicPr>
            <a:picLocks noChangeAspect="1"/>
          </p:cNvPicPr>
          <p:nvPr userDrawn="1"/>
        </p:nvPicPr>
        <p:blipFill>
          <a:blip r:embed="rId4"/>
          <a:stretch>
            <a:fillRect/>
          </a:stretch>
        </p:blipFill>
        <p:spPr>
          <a:xfrm>
            <a:off x="414744" y="2825402"/>
            <a:ext cx="2101020" cy="388801"/>
          </a:xfrm>
          <a:prstGeom prst="rect">
            <a:avLst/>
          </a:prstGeom>
        </p:spPr>
      </p:pic>
    </p:spTree>
    <p:extLst>
      <p:ext uri="{BB962C8B-B14F-4D97-AF65-F5344CB8AC3E}">
        <p14:creationId xmlns:p14="http://schemas.microsoft.com/office/powerpoint/2010/main" val="114585833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2_Cover Slide - Columbus backgroun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A5D9B823-9252-A94F-B876-CDD8004B6A88}"/>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9144000" cy="5086350"/>
          </a:xfrm>
          <a:prstGeom prst="rect">
            <a:avLst/>
          </a:prstGeom>
        </p:spPr>
      </p:pic>
      <p:sp>
        <p:nvSpPr>
          <p:cNvPr id="4" name="Rectangle 3"/>
          <p:cNvSpPr/>
          <p:nvPr userDrawn="1"/>
        </p:nvSpPr>
        <p:spPr>
          <a:xfrm>
            <a:off x="447" y="2141260"/>
            <a:ext cx="9143553" cy="1777862"/>
          </a:xfrm>
          <a:prstGeom prst="rect">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87">
              <a:latin typeface="Nunito" pitchFamily="2" charset="77"/>
            </a:endParaRPr>
          </a:p>
        </p:txBody>
      </p:sp>
      <p:cxnSp>
        <p:nvCxnSpPr>
          <p:cNvPr id="7" name="Straight Connector 6">
            <a:extLst>
              <a:ext uri="{FF2B5EF4-FFF2-40B4-BE49-F238E27FC236}">
                <a16:creationId xmlns:a16="http://schemas.microsoft.com/office/drawing/2014/main" id="{A09DB1A7-5A42-034B-9CED-3157F5AF655E}"/>
              </a:ext>
            </a:extLst>
          </p:cNvPr>
          <p:cNvCxnSpPr>
            <a:cxnSpLocks/>
          </p:cNvCxnSpPr>
          <p:nvPr userDrawn="1"/>
        </p:nvCxnSpPr>
        <p:spPr>
          <a:xfrm>
            <a:off x="4504557" y="2499741"/>
            <a:ext cx="0" cy="1050800"/>
          </a:xfrm>
          <a:prstGeom prst="line">
            <a:avLst/>
          </a:prstGeom>
          <a:ln w="38100" cap="rnd">
            <a:solidFill>
              <a:schemeClr val="bg1"/>
            </a:solidFill>
          </a:ln>
        </p:spPr>
        <p:style>
          <a:lnRef idx="1">
            <a:schemeClr val="accent1"/>
          </a:lnRef>
          <a:fillRef idx="0">
            <a:schemeClr val="accent1"/>
          </a:fillRef>
          <a:effectRef idx="0">
            <a:schemeClr val="accent1"/>
          </a:effectRef>
          <a:fontRef idx="minor">
            <a:schemeClr val="tx1"/>
          </a:fontRef>
        </p:style>
      </p:cxnSp>
      <p:sp>
        <p:nvSpPr>
          <p:cNvPr id="8" name="Title 1">
            <a:extLst>
              <a:ext uri="{FF2B5EF4-FFF2-40B4-BE49-F238E27FC236}">
                <a16:creationId xmlns:a16="http://schemas.microsoft.com/office/drawing/2014/main" id="{1D0D492A-0988-2540-8F95-4D86C1EA1F6C}"/>
              </a:ext>
            </a:extLst>
          </p:cNvPr>
          <p:cNvSpPr>
            <a:spLocks noGrp="1"/>
          </p:cNvSpPr>
          <p:nvPr>
            <p:ph type="title"/>
          </p:nvPr>
        </p:nvSpPr>
        <p:spPr>
          <a:xfrm>
            <a:off x="4839352" y="2499741"/>
            <a:ext cx="3854090" cy="1050799"/>
          </a:xfrm>
        </p:spPr>
        <p:txBody>
          <a:bodyPr>
            <a:normAutofit/>
          </a:bodyPr>
          <a:lstStyle>
            <a:lvl1pPr>
              <a:defRPr sz="2475">
                <a:solidFill>
                  <a:schemeClr val="bg1"/>
                </a:solidFill>
                <a:latin typeface="Nunito" pitchFamily="2" charset="77"/>
              </a:defRPr>
            </a:lvl1pPr>
          </a:lstStyle>
          <a:p>
            <a:endParaRPr lang="en-US"/>
          </a:p>
        </p:txBody>
      </p:sp>
      <p:pic>
        <p:nvPicPr>
          <p:cNvPr id="9" name="Picture 8">
            <a:extLst>
              <a:ext uri="{FF2B5EF4-FFF2-40B4-BE49-F238E27FC236}">
                <a16:creationId xmlns:a16="http://schemas.microsoft.com/office/drawing/2014/main" id="{16C6956B-8690-824B-BDA0-1D2A44F3294F}"/>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336679" y="2704090"/>
            <a:ext cx="833084" cy="520729"/>
          </a:xfrm>
          <a:prstGeom prst="rect">
            <a:avLst/>
          </a:prstGeom>
        </p:spPr>
      </p:pic>
      <p:sp>
        <p:nvSpPr>
          <p:cNvPr id="11" name="TextBox 10">
            <a:extLst>
              <a:ext uri="{FF2B5EF4-FFF2-40B4-BE49-F238E27FC236}">
                <a16:creationId xmlns:a16="http://schemas.microsoft.com/office/drawing/2014/main" id="{0E30A6C8-6ED3-CA44-BC91-6F46E26A0CB0}"/>
              </a:ext>
            </a:extLst>
          </p:cNvPr>
          <p:cNvSpPr txBox="1"/>
          <p:nvPr userDrawn="1"/>
        </p:nvSpPr>
        <p:spPr>
          <a:xfrm>
            <a:off x="2667538" y="2592827"/>
            <a:ext cx="437164" cy="853952"/>
          </a:xfrm>
          <a:prstGeom prst="rect">
            <a:avLst/>
          </a:prstGeom>
          <a:noFill/>
        </p:spPr>
        <p:txBody>
          <a:bodyPr wrap="square" rtlCol="0">
            <a:spAutoFit/>
          </a:bodyPr>
          <a:lstStyle/>
          <a:p>
            <a:r>
              <a:rPr lang="en-US" sz="4949" b="0" i="0">
                <a:solidFill>
                  <a:schemeClr val="bg1"/>
                </a:solidFill>
                <a:latin typeface="Nunito" pitchFamily="2" charset="77"/>
                <a:cs typeface="Arial" panose="020B0604020202020204" pitchFamily="34" charset="0"/>
              </a:rPr>
              <a:t>+</a:t>
            </a:r>
          </a:p>
        </p:txBody>
      </p:sp>
      <p:pic>
        <p:nvPicPr>
          <p:cNvPr id="14" name="Picture 13">
            <a:extLst>
              <a:ext uri="{FF2B5EF4-FFF2-40B4-BE49-F238E27FC236}">
                <a16:creationId xmlns:a16="http://schemas.microsoft.com/office/drawing/2014/main" id="{C5C4E974-396F-6240-BD0C-35D21DA28B04}"/>
              </a:ext>
            </a:extLst>
          </p:cNvPr>
          <p:cNvPicPr>
            <a:picLocks noChangeAspect="1"/>
          </p:cNvPicPr>
          <p:nvPr userDrawn="1"/>
        </p:nvPicPr>
        <p:blipFill>
          <a:blip r:embed="rId4"/>
          <a:stretch>
            <a:fillRect/>
          </a:stretch>
        </p:blipFill>
        <p:spPr>
          <a:xfrm>
            <a:off x="414744" y="2825402"/>
            <a:ext cx="2101020" cy="388801"/>
          </a:xfrm>
          <a:prstGeom prst="rect">
            <a:avLst/>
          </a:prstGeom>
        </p:spPr>
      </p:pic>
    </p:spTree>
    <p:extLst>
      <p:ext uri="{BB962C8B-B14F-4D97-AF65-F5344CB8AC3E}">
        <p14:creationId xmlns:p14="http://schemas.microsoft.com/office/powerpoint/2010/main" val="353124193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2_Billboar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A0221AA-B023-6F45-B650-57DAF93700A2}"/>
              </a:ext>
            </a:extLst>
          </p:cNvPr>
          <p:cNvSpPr/>
          <p:nvPr userDrawn="1"/>
        </p:nvSpPr>
        <p:spPr>
          <a:xfrm>
            <a:off x="0" y="0"/>
            <a:ext cx="9144000"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87"/>
          </a:p>
        </p:txBody>
      </p:sp>
      <p:sp>
        <p:nvSpPr>
          <p:cNvPr id="2" name="Title 1">
            <a:extLst>
              <a:ext uri="{FF2B5EF4-FFF2-40B4-BE49-F238E27FC236}">
                <a16:creationId xmlns:a16="http://schemas.microsoft.com/office/drawing/2014/main" id="{9C7078A8-59D0-8A42-9B10-4F29D2714646}"/>
              </a:ext>
            </a:extLst>
          </p:cNvPr>
          <p:cNvSpPr>
            <a:spLocks noGrp="1"/>
          </p:cNvSpPr>
          <p:nvPr>
            <p:ph type="title"/>
          </p:nvPr>
        </p:nvSpPr>
        <p:spPr>
          <a:xfrm>
            <a:off x="582934" y="1289130"/>
            <a:ext cx="7886700" cy="2656390"/>
          </a:xfrm>
        </p:spPr>
        <p:txBody>
          <a:bodyPr>
            <a:normAutofit/>
          </a:bodyPr>
          <a:lstStyle>
            <a:lvl1pPr>
              <a:defRPr sz="2800">
                <a:solidFill>
                  <a:schemeClr val="bg1"/>
                </a:solidFill>
              </a:defRPr>
            </a:lvl1pPr>
          </a:lstStyle>
          <a:p>
            <a:r>
              <a:rPr lang="en-US"/>
              <a:t>Click to edit Master title style</a:t>
            </a:r>
          </a:p>
        </p:txBody>
      </p:sp>
      <p:sp>
        <p:nvSpPr>
          <p:cNvPr id="3" name="Slide Number Placeholder 2">
            <a:extLst>
              <a:ext uri="{FF2B5EF4-FFF2-40B4-BE49-F238E27FC236}">
                <a16:creationId xmlns:a16="http://schemas.microsoft.com/office/drawing/2014/main" id="{46662274-493C-324F-A166-F3CBA5CAE10A}"/>
              </a:ext>
            </a:extLst>
          </p:cNvPr>
          <p:cNvSpPr>
            <a:spLocks noGrp="1"/>
          </p:cNvSpPr>
          <p:nvPr>
            <p:ph type="sldNum" sz="quarter" idx="10"/>
          </p:nvPr>
        </p:nvSpPr>
        <p:spPr/>
        <p:txBody>
          <a:bodyPr/>
          <a:lstStyle/>
          <a:p>
            <a:fld id="{95189276-0318-4A4B-8226-0E5FFD1F6F7C}" type="slidenum">
              <a:rPr lang="en-US" smtClean="0"/>
              <a:pPr/>
              <a:t>‹#›</a:t>
            </a:fld>
            <a:endParaRPr lang="en-US"/>
          </a:p>
        </p:txBody>
      </p:sp>
      <p:sp>
        <p:nvSpPr>
          <p:cNvPr id="5" name="Rectangle 4">
            <a:extLst>
              <a:ext uri="{FF2B5EF4-FFF2-40B4-BE49-F238E27FC236}">
                <a16:creationId xmlns:a16="http://schemas.microsoft.com/office/drawing/2014/main" id="{95F4C27F-6B38-BA4F-9BFA-87CCE9408997}"/>
              </a:ext>
            </a:extLst>
          </p:cNvPr>
          <p:cNvSpPr/>
          <p:nvPr userDrawn="1"/>
        </p:nvSpPr>
        <p:spPr>
          <a:xfrm>
            <a:off x="0" y="5081920"/>
            <a:ext cx="9144000" cy="6809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87"/>
          </a:p>
        </p:txBody>
      </p:sp>
      <p:pic>
        <p:nvPicPr>
          <p:cNvPr id="6" name="Picture 5">
            <a:extLst>
              <a:ext uri="{FF2B5EF4-FFF2-40B4-BE49-F238E27FC236}">
                <a16:creationId xmlns:a16="http://schemas.microsoft.com/office/drawing/2014/main" id="{979034EC-E9AB-6E4D-8CD3-FBB46882AA36}"/>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8010933" y="4669427"/>
            <a:ext cx="452377" cy="279406"/>
          </a:xfrm>
          <a:prstGeom prst="rect">
            <a:avLst/>
          </a:prstGeom>
        </p:spPr>
      </p:pic>
    </p:spTree>
    <p:extLst>
      <p:ext uri="{BB962C8B-B14F-4D97-AF65-F5344CB8AC3E}">
        <p14:creationId xmlns:p14="http://schemas.microsoft.com/office/powerpoint/2010/main" val="60222121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2_Questions">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050C976-A94B-4744-B3A6-D4EC7D5B1809}"/>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9144000" cy="5086350"/>
          </a:xfrm>
          <a:prstGeom prst="rect">
            <a:avLst/>
          </a:prstGeom>
        </p:spPr>
      </p:pic>
      <p:sp>
        <p:nvSpPr>
          <p:cNvPr id="8" name="Rectangle 7">
            <a:extLst>
              <a:ext uri="{FF2B5EF4-FFF2-40B4-BE49-F238E27FC236}">
                <a16:creationId xmlns:a16="http://schemas.microsoft.com/office/drawing/2014/main" id="{4AF420A7-EE81-944D-AFD7-385206CA98F3}"/>
              </a:ext>
            </a:extLst>
          </p:cNvPr>
          <p:cNvSpPr/>
          <p:nvPr userDrawn="1"/>
        </p:nvSpPr>
        <p:spPr>
          <a:xfrm>
            <a:off x="447" y="2141260"/>
            <a:ext cx="9143553" cy="1777862"/>
          </a:xfrm>
          <a:prstGeom prst="rect">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87"/>
          </a:p>
        </p:txBody>
      </p:sp>
      <p:cxnSp>
        <p:nvCxnSpPr>
          <p:cNvPr id="11" name="Straight Connector 10">
            <a:extLst>
              <a:ext uri="{FF2B5EF4-FFF2-40B4-BE49-F238E27FC236}">
                <a16:creationId xmlns:a16="http://schemas.microsoft.com/office/drawing/2014/main" id="{0B23101C-E924-F54E-8201-03201C01DE48}"/>
              </a:ext>
            </a:extLst>
          </p:cNvPr>
          <p:cNvCxnSpPr>
            <a:cxnSpLocks/>
          </p:cNvCxnSpPr>
          <p:nvPr userDrawn="1"/>
        </p:nvCxnSpPr>
        <p:spPr>
          <a:xfrm>
            <a:off x="4504557" y="2499741"/>
            <a:ext cx="0" cy="1050800"/>
          </a:xfrm>
          <a:prstGeom prst="line">
            <a:avLst/>
          </a:prstGeom>
          <a:ln w="38100" cap="rnd">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Title 1">
            <a:extLst>
              <a:ext uri="{FF2B5EF4-FFF2-40B4-BE49-F238E27FC236}">
                <a16:creationId xmlns:a16="http://schemas.microsoft.com/office/drawing/2014/main" id="{EEBD95B4-F873-BC4E-B087-55750BF4C957}"/>
              </a:ext>
            </a:extLst>
          </p:cNvPr>
          <p:cNvSpPr>
            <a:spLocks noGrp="1"/>
          </p:cNvSpPr>
          <p:nvPr>
            <p:ph type="title" hasCustomPrompt="1"/>
          </p:nvPr>
        </p:nvSpPr>
        <p:spPr>
          <a:xfrm>
            <a:off x="4839352" y="2499741"/>
            <a:ext cx="3854090" cy="1050799"/>
          </a:xfrm>
        </p:spPr>
        <p:txBody>
          <a:bodyPr>
            <a:normAutofit/>
          </a:bodyPr>
          <a:lstStyle>
            <a:lvl1pPr>
              <a:defRPr sz="2475">
                <a:solidFill>
                  <a:schemeClr val="bg1"/>
                </a:solidFill>
                <a:latin typeface="Nunito" pitchFamily="2" charset="77"/>
              </a:defRPr>
            </a:lvl1pPr>
          </a:lstStyle>
          <a:p>
            <a:r>
              <a:rPr lang="en-US"/>
              <a:t>Questions</a:t>
            </a:r>
          </a:p>
        </p:txBody>
      </p:sp>
      <p:pic>
        <p:nvPicPr>
          <p:cNvPr id="9" name="Picture 8">
            <a:extLst>
              <a:ext uri="{FF2B5EF4-FFF2-40B4-BE49-F238E27FC236}">
                <a16:creationId xmlns:a16="http://schemas.microsoft.com/office/drawing/2014/main" id="{170EDBBE-47CB-9C4E-80D7-8A2090B5341E}"/>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336679" y="2704090"/>
            <a:ext cx="833084" cy="520729"/>
          </a:xfrm>
          <a:prstGeom prst="rect">
            <a:avLst/>
          </a:prstGeom>
        </p:spPr>
      </p:pic>
      <p:sp>
        <p:nvSpPr>
          <p:cNvPr id="10" name="TextBox 9">
            <a:extLst>
              <a:ext uri="{FF2B5EF4-FFF2-40B4-BE49-F238E27FC236}">
                <a16:creationId xmlns:a16="http://schemas.microsoft.com/office/drawing/2014/main" id="{ACB13CDA-847F-F54B-9639-A79F4F356E69}"/>
              </a:ext>
            </a:extLst>
          </p:cNvPr>
          <p:cNvSpPr txBox="1"/>
          <p:nvPr userDrawn="1"/>
        </p:nvSpPr>
        <p:spPr>
          <a:xfrm>
            <a:off x="2667538" y="2592827"/>
            <a:ext cx="437164" cy="853952"/>
          </a:xfrm>
          <a:prstGeom prst="rect">
            <a:avLst/>
          </a:prstGeom>
          <a:noFill/>
        </p:spPr>
        <p:txBody>
          <a:bodyPr wrap="square" rtlCol="0">
            <a:spAutoFit/>
          </a:bodyPr>
          <a:lstStyle/>
          <a:p>
            <a:r>
              <a:rPr lang="en-US" sz="4949" b="0" i="0">
                <a:solidFill>
                  <a:schemeClr val="bg1"/>
                </a:solidFill>
                <a:latin typeface="Nunito" pitchFamily="2" charset="77"/>
                <a:cs typeface="Arial" panose="020B0604020202020204" pitchFamily="34" charset="0"/>
              </a:rPr>
              <a:t>+</a:t>
            </a:r>
          </a:p>
        </p:txBody>
      </p:sp>
      <p:pic>
        <p:nvPicPr>
          <p:cNvPr id="4" name="Picture 3">
            <a:extLst>
              <a:ext uri="{FF2B5EF4-FFF2-40B4-BE49-F238E27FC236}">
                <a16:creationId xmlns:a16="http://schemas.microsoft.com/office/drawing/2014/main" id="{99022A61-4136-4D43-98EA-00E018ABE479}"/>
              </a:ext>
            </a:extLst>
          </p:cNvPr>
          <p:cNvPicPr>
            <a:picLocks noChangeAspect="1"/>
          </p:cNvPicPr>
          <p:nvPr userDrawn="1"/>
        </p:nvPicPr>
        <p:blipFill>
          <a:blip r:embed="rId4"/>
          <a:stretch>
            <a:fillRect/>
          </a:stretch>
        </p:blipFill>
        <p:spPr>
          <a:xfrm>
            <a:off x="414744" y="2825402"/>
            <a:ext cx="2101020" cy="388801"/>
          </a:xfrm>
          <a:prstGeom prst="rect">
            <a:avLst/>
          </a:prstGeom>
        </p:spPr>
      </p:pic>
    </p:spTree>
    <p:extLst>
      <p:ext uri="{BB962C8B-B14F-4D97-AF65-F5344CB8AC3E}">
        <p14:creationId xmlns:p14="http://schemas.microsoft.com/office/powerpoint/2010/main" val="35234555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Section Title Slide">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3493DB2-592A-C548-89DA-60FC35406C25}"/>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rot="1341805">
            <a:off x="4566903" y="-1466509"/>
            <a:ext cx="4408717" cy="3734693"/>
          </a:xfrm>
          <a:prstGeom prst="rect">
            <a:avLst/>
          </a:prstGeom>
        </p:spPr>
      </p:pic>
      <p:sp>
        <p:nvSpPr>
          <p:cNvPr id="2" name="Title 1"/>
          <p:cNvSpPr>
            <a:spLocks noGrp="1"/>
          </p:cNvSpPr>
          <p:nvPr>
            <p:ph type="ctrTitle" hasCustomPrompt="1"/>
          </p:nvPr>
        </p:nvSpPr>
        <p:spPr>
          <a:xfrm>
            <a:off x="1143001" y="1536124"/>
            <a:ext cx="6858000" cy="1790700"/>
          </a:xfrm>
        </p:spPr>
        <p:txBody>
          <a:bodyPr anchor="ctr">
            <a:normAutofit/>
          </a:bodyPr>
          <a:lstStyle>
            <a:lvl1pPr algn="l">
              <a:defRPr sz="2475">
                <a:solidFill>
                  <a:schemeClr val="tx2"/>
                </a:solidFill>
              </a:defRPr>
            </a:lvl1pPr>
          </a:lstStyle>
          <a:p>
            <a:r>
              <a:rPr lang="en-US"/>
              <a:t>Click to edit section title</a:t>
            </a:r>
          </a:p>
        </p:txBody>
      </p:sp>
      <p:sp>
        <p:nvSpPr>
          <p:cNvPr id="6" name="Slide Number Placeholder 5"/>
          <p:cNvSpPr>
            <a:spLocks noGrp="1"/>
          </p:cNvSpPr>
          <p:nvPr>
            <p:ph type="sldNum" sz="quarter" idx="12"/>
          </p:nvPr>
        </p:nvSpPr>
        <p:spPr/>
        <p:txBody>
          <a:bodyPr/>
          <a:lstStyle/>
          <a:p>
            <a:fld id="{95189276-0318-4A4B-8226-0E5FFD1F6F7C}" type="slidenum">
              <a:rPr lang="en-US" smtClean="0"/>
              <a:t>‹#›</a:t>
            </a:fld>
            <a:endParaRPr lang="en-US"/>
          </a:p>
        </p:txBody>
      </p:sp>
      <p:cxnSp>
        <p:nvCxnSpPr>
          <p:cNvPr id="7" name="Straight Connector 6"/>
          <p:cNvCxnSpPr/>
          <p:nvPr userDrawn="1"/>
        </p:nvCxnSpPr>
        <p:spPr>
          <a:xfrm>
            <a:off x="948090" y="1831492"/>
            <a:ext cx="0" cy="1137608"/>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01071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Section Title Slid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ACFD0FA-74D0-A240-91F2-9B03CE314A9C}"/>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rot="14158216">
            <a:off x="6250731" y="1936749"/>
            <a:ext cx="4227990" cy="4130049"/>
          </a:xfrm>
          <a:prstGeom prst="rect">
            <a:avLst/>
          </a:prstGeom>
        </p:spPr>
      </p:pic>
      <p:sp>
        <p:nvSpPr>
          <p:cNvPr id="2" name="Title 1"/>
          <p:cNvSpPr>
            <a:spLocks noGrp="1"/>
          </p:cNvSpPr>
          <p:nvPr>
            <p:ph type="ctrTitle" hasCustomPrompt="1"/>
          </p:nvPr>
        </p:nvSpPr>
        <p:spPr>
          <a:xfrm>
            <a:off x="1143001" y="1536124"/>
            <a:ext cx="6858000" cy="1790700"/>
          </a:xfrm>
        </p:spPr>
        <p:txBody>
          <a:bodyPr anchor="ctr">
            <a:normAutofit/>
          </a:bodyPr>
          <a:lstStyle>
            <a:lvl1pPr algn="l">
              <a:defRPr sz="2475">
                <a:solidFill>
                  <a:schemeClr val="tx2"/>
                </a:solidFill>
              </a:defRPr>
            </a:lvl1pPr>
          </a:lstStyle>
          <a:p>
            <a:r>
              <a:rPr lang="en-US"/>
              <a:t>Click to edit section title</a:t>
            </a:r>
          </a:p>
        </p:txBody>
      </p:sp>
      <p:sp>
        <p:nvSpPr>
          <p:cNvPr id="6" name="Slide Number Placeholder 5"/>
          <p:cNvSpPr>
            <a:spLocks noGrp="1"/>
          </p:cNvSpPr>
          <p:nvPr>
            <p:ph type="sldNum" sz="quarter" idx="12"/>
          </p:nvPr>
        </p:nvSpPr>
        <p:spPr/>
        <p:txBody>
          <a:bodyPr/>
          <a:lstStyle/>
          <a:p>
            <a:fld id="{95189276-0318-4A4B-8226-0E5FFD1F6F7C}" type="slidenum">
              <a:rPr lang="en-US" smtClean="0"/>
              <a:t>‹#›</a:t>
            </a:fld>
            <a:endParaRPr lang="en-US"/>
          </a:p>
        </p:txBody>
      </p:sp>
      <p:cxnSp>
        <p:nvCxnSpPr>
          <p:cNvPr id="7" name="Straight Connector 6"/>
          <p:cNvCxnSpPr/>
          <p:nvPr userDrawn="1"/>
        </p:nvCxnSpPr>
        <p:spPr>
          <a:xfrm>
            <a:off x="948090" y="1831492"/>
            <a:ext cx="0" cy="1137608"/>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B15069F4-652A-5645-81A4-13E0BE2D5D35}"/>
              </a:ext>
            </a:extLst>
          </p:cNvPr>
          <p:cNvSpPr/>
          <p:nvPr userDrawn="1"/>
        </p:nvSpPr>
        <p:spPr>
          <a:xfrm>
            <a:off x="0" y="5081920"/>
            <a:ext cx="9144000" cy="6809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87"/>
          </a:p>
        </p:txBody>
      </p:sp>
      <p:pic>
        <p:nvPicPr>
          <p:cNvPr id="10" name="Picture 9">
            <a:extLst>
              <a:ext uri="{FF2B5EF4-FFF2-40B4-BE49-F238E27FC236}">
                <a16:creationId xmlns:a16="http://schemas.microsoft.com/office/drawing/2014/main" id="{ECBA41FC-BC34-094A-8989-D7A359A87500}"/>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8010933" y="4669427"/>
            <a:ext cx="452377" cy="279406"/>
          </a:xfrm>
          <a:prstGeom prst="rect">
            <a:avLst/>
          </a:prstGeom>
        </p:spPr>
      </p:pic>
    </p:spTree>
    <p:extLst>
      <p:ext uri="{BB962C8B-B14F-4D97-AF65-F5344CB8AC3E}">
        <p14:creationId xmlns:p14="http://schemas.microsoft.com/office/powerpoint/2010/main" val="4114248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50B79E-67D8-6646-A5A6-1EB0562AA0A9}"/>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C6CD4AB1-EF2A-E94D-A6A3-C881334EC119}"/>
              </a:ext>
            </a:extLst>
          </p:cNvPr>
          <p:cNvSpPr>
            <a:spLocks noGrp="1"/>
          </p:cNvSpPr>
          <p:nvPr>
            <p:ph type="sldNum" sz="quarter" idx="10"/>
          </p:nvPr>
        </p:nvSpPr>
        <p:spPr/>
        <p:txBody>
          <a:bodyPr/>
          <a:lstStyle/>
          <a:p>
            <a:fld id="{95189276-0318-4A4B-8226-0E5FFD1F6F7C}" type="slidenum">
              <a:rPr lang="en-US" smtClean="0"/>
              <a:pPr/>
              <a:t>‹#›</a:t>
            </a:fld>
            <a:endParaRPr lang="en-US"/>
          </a:p>
        </p:txBody>
      </p:sp>
      <p:sp>
        <p:nvSpPr>
          <p:cNvPr id="4" name="Text Placeholder 2">
            <a:extLst>
              <a:ext uri="{FF2B5EF4-FFF2-40B4-BE49-F238E27FC236}">
                <a16:creationId xmlns:a16="http://schemas.microsoft.com/office/drawing/2014/main" id="{0F10CC3D-F8BE-4C40-8D75-7EA272D179D0}"/>
              </a:ext>
            </a:extLst>
          </p:cNvPr>
          <p:cNvSpPr>
            <a:spLocks noGrp="1"/>
          </p:cNvSpPr>
          <p:nvPr>
            <p:ph idx="1" hasCustomPrompt="1"/>
          </p:nvPr>
        </p:nvSpPr>
        <p:spPr>
          <a:xfrm>
            <a:off x="582934" y="1369219"/>
            <a:ext cx="7886700" cy="3263504"/>
          </a:xfrm>
          <a:prstGeom prst="rect">
            <a:avLst/>
          </a:prstGeom>
        </p:spPr>
        <p:txBody>
          <a:bodyPr vert="horz" lIns="91440" tIns="45720" rIns="91440" bIns="45720" rtlCol="0">
            <a:noAutofit/>
          </a:bodyPr>
          <a:lstStyle>
            <a:lvl1pPr>
              <a:lnSpc>
                <a:spcPct val="114000"/>
              </a:lnSpc>
              <a:spcBef>
                <a:spcPts val="0"/>
              </a:spcBef>
              <a:spcAft>
                <a:spcPts val="337"/>
              </a:spcAft>
              <a:defRPr/>
            </a:lvl1pPr>
            <a:lvl2pPr>
              <a:lnSpc>
                <a:spcPct val="114000"/>
              </a:lnSpc>
              <a:spcBef>
                <a:spcPts val="0"/>
              </a:spcBef>
              <a:spcAft>
                <a:spcPts val="337"/>
              </a:spcAft>
              <a:defRPr/>
            </a:lvl2pPr>
            <a:lvl3pPr>
              <a:lnSpc>
                <a:spcPct val="114000"/>
              </a:lnSpc>
              <a:spcBef>
                <a:spcPts val="0"/>
              </a:spcBef>
              <a:spcAft>
                <a:spcPts val="337"/>
              </a:spcAft>
              <a:defRPr/>
            </a:lvl3pPr>
            <a:lvl4pPr>
              <a:lnSpc>
                <a:spcPct val="114000"/>
              </a:lnSpc>
              <a:spcBef>
                <a:spcPts val="0"/>
              </a:spcBef>
              <a:spcAft>
                <a:spcPts val="337"/>
              </a:spcAft>
              <a:defRPr/>
            </a:lvl4pPr>
            <a:lvl5pPr>
              <a:lnSpc>
                <a:spcPct val="114000"/>
              </a:lnSpc>
              <a:spcBef>
                <a:spcPts val="0"/>
              </a:spcBef>
              <a:spcAft>
                <a:spcPts val="337"/>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5" name="Straight Connector 4">
            <a:extLst>
              <a:ext uri="{FF2B5EF4-FFF2-40B4-BE49-F238E27FC236}">
                <a16:creationId xmlns:a16="http://schemas.microsoft.com/office/drawing/2014/main" id="{8320305B-9BE7-AB44-AF81-B322EDBDC9F1}"/>
              </a:ext>
            </a:extLst>
          </p:cNvPr>
          <p:cNvCxnSpPr/>
          <p:nvPr userDrawn="1"/>
        </p:nvCxnSpPr>
        <p:spPr>
          <a:xfrm>
            <a:off x="480545" y="452199"/>
            <a:ext cx="0" cy="483489"/>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802504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illboar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A0221AA-B023-6F45-B650-57DAF93700A2}"/>
              </a:ext>
            </a:extLst>
          </p:cNvPr>
          <p:cNvSpPr/>
          <p:nvPr userDrawn="1"/>
        </p:nvSpPr>
        <p:spPr>
          <a:xfrm>
            <a:off x="0" y="0"/>
            <a:ext cx="9144000"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87"/>
          </a:p>
        </p:txBody>
      </p:sp>
      <p:sp>
        <p:nvSpPr>
          <p:cNvPr id="2" name="Title 1">
            <a:extLst>
              <a:ext uri="{FF2B5EF4-FFF2-40B4-BE49-F238E27FC236}">
                <a16:creationId xmlns:a16="http://schemas.microsoft.com/office/drawing/2014/main" id="{9C7078A8-59D0-8A42-9B10-4F29D2714646}"/>
              </a:ext>
            </a:extLst>
          </p:cNvPr>
          <p:cNvSpPr>
            <a:spLocks noGrp="1"/>
          </p:cNvSpPr>
          <p:nvPr>
            <p:ph type="title"/>
          </p:nvPr>
        </p:nvSpPr>
        <p:spPr>
          <a:xfrm>
            <a:off x="582934" y="1289130"/>
            <a:ext cx="7886700" cy="2656390"/>
          </a:xfrm>
        </p:spPr>
        <p:txBody>
          <a:bodyPr>
            <a:normAutofit/>
          </a:bodyPr>
          <a:lstStyle>
            <a:lvl1pPr>
              <a:defRPr sz="2800">
                <a:solidFill>
                  <a:schemeClr val="bg1"/>
                </a:solidFill>
              </a:defRPr>
            </a:lvl1pPr>
          </a:lstStyle>
          <a:p>
            <a:r>
              <a:rPr lang="en-US"/>
              <a:t>Click to edit Master title style</a:t>
            </a:r>
          </a:p>
        </p:txBody>
      </p:sp>
      <p:sp>
        <p:nvSpPr>
          <p:cNvPr id="3" name="Slide Number Placeholder 2">
            <a:extLst>
              <a:ext uri="{FF2B5EF4-FFF2-40B4-BE49-F238E27FC236}">
                <a16:creationId xmlns:a16="http://schemas.microsoft.com/office/drawing/2014/main" id="{46662274-493C-324F-A166-F3CBA5CAE10A}"/>
              </a:ext>
            </a:extLst>
          </p:cNvPr>
          <p:cNvSpPr>
            <a:spLocks noGrp="1"/>
          </p:cNvSpPr>
          <p:nvPr>
            <p:ph type="sldNum" sz="quarter" idx="10"/>
          </p:nvPr>
        </p:nvSpPr>
        <p:spPr/>
        <p:txBody>
          <a:bodyPr/>
          <a:lstStyle/>
          <a:p>
            <a:fld id="{95189276-0318-4A4B-8226-0E5FFD1F6F7C}" type="slidenum">
              <a:rPr lang="en-US" smtClean="0"/>
              <a:pPr/>
              <a:t>‹#›</a:t>
            </a:fld>
            <a:endParaRPr lang="en-US"/>
          </a:p>
        </p:txBody>
      </p:sp>
      <p:sp>
        <p:nvSpPr>
          <p:cNvPr id="5" name="Rectangle 4">
            <a:extLst>
              <a:ext uri="{FF2B5EF4-FFF2-40B4-BE49-F238E27FC236}">
                <a16:creationId xmlns:a16="http://schemas.microsoft.com/office/drawing/2014/main" id="{95F4C27F-6B38-BA4F-9BFA-87CCE9408997}"/>
              </a:ext>
            </a:extLst>
          </p:cNvPr>
          <p:cNvSpPr/>
          <p:nvPr userDrawn="1"/>
        </p:nvSpPr>
        <p:spPr>
          <a:xfrm>
            <a:off x="0" y="5081920"/>
            <a:ext cx="9144000" cy="6809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87"/>
          </a:p>
        </p:txBody>
      </p:sp>
      <p:pic>
        <p:nvPicPr>
          <p:cNvPr id="6" name="Picture 5">
            <a:extLst>
              <a:ext uri="{FF2B5EF4-FFF2-40B4-BE49-F238E27FC236}">
                <a16:creationId xmlns:a16="http://schemas.microsoft.com/office/drawing/2014/main" id="{979034EC-E9AB-6E4D-8CD3-FBB46882AA36}"/>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8010933" y="4669427"/>
            <a:ext cx="452377" cy="279406"/>
          </a:xfrm>
          <a:prstGeom prst="rect">
            <a:avLst/>
          </a:prstGeom>
        </p:spPr>
      </p:pic>
    </p:spTree>
    <p:extLst>
      <p:ext uri="{BB962C8B-B14F-4D97-AF65-F5344CB8AC3E}">
        <p14:creationId xmlns:p14="http://schemas.microsoft.com/office/powerpoint/2010/main" val="32471583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no ba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50B79E-67D8-6646-A5A6-1EB0562AA0A9}"/>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C6CD4AB1-EF2A-E94D-A6A3-C881334EC119}"/>
              </a:ext>
            </a:extLst>
          </p:cNvPr>
          <p:cNvSpPr>
            <a:spLocks noGrp="1"/>
          </p:cNvSpPr>
          <p:nvPr>
            <p:ph type="sldNum" sz="quarter" idx="10"/>
          </p:nvPr>
        </p:nvSpPr>
        <p:spPr/>
        <p:txBody>
          <a:bodyPr/>
          <a:lstStyle/>
          <a:p>
            <a:fld id="{95189276-0318-4A4B-8226-0E5FFD1F6F7C}" type="slidenum">
              <a:rPr lang="en-US" smtClean="0"/>
              <a:pPr/>
              <a:t>‹#›</a:t>
            </a:fld>
            <a:endParaRPr lang="en-US"/>
          </a:p>
        </p:txBody>
      </p:sp>
      <p:sp>
        <p:nvSpPr>
          <p:cNvPr id="4" name="Text Placeholder 2">
            <a:extLst>
              <a:ext uri="{FF2B5EF4-FFF2-40B4-BE49-F238E27FC236}">
                <a16:creationId xmlns:a16="http://schemas.microsoft.com/office/drawing/2014/main" id="{0F10CC3D-F8BE-4C40-8D75-7EA272D179D0}"/>
              </a:ext>
            </a:extLst>
          </p:cNvPr>
          <p:cNvSpPr>
            <a:spLocks noGrp="1"/>
          </p:cNvSpPr>
          <p:nvPr>
            <p:ph idx="1" hasCustomPrompt="1"/>
          </p:nvPr>
        </p:nvSpPr>
        <p:spPr>
          <a:xfrm>
            <a:off x="582934" y="1369219"/>
            <a:ext cx="7886700" cy="3263504"/>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784173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3 Grey">
    <p:spTree>
      <p:nvGrpSpPr>
        <p:cNvPr id="1" name=""/>
        <p:cNvGrpSpPr/>
        <p:nvPr/>
      </p:nvGrpSpPr>
      <p:grpSpPr>
        <a:xfrm>
          <a:off x="0" y="0"/>
          <a:ext cx="0" cy="0"/>
          <a:chOff x="0" y="0"/>
          <a:chExt cx="0" cy="0"/>
        </a:xfrm>
      </p:grpSpPr>
      <p:sp>
        <p:nvSpPr>
          <p:cNvPr id="6" name="Rectangle 5"/>
          <p:cNvSpPr/>
          <p:nvPr userDrawn="1"/>
        </p:nvSpPr>
        <p:spPr>
          <a:xfrm>
            <a:off x="0" y="1885215"/>
            <a:ext cx="9143107" cy="3258286"/>
          </a:xfrm>
          <a:prstGeom prst="rect">
            <a:avLst/>
          </a:prstGeom>
          <a:solidFill>
            <a:srgbClr val="EEF4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87"/>
          </a:p>
        </p:txBody>
      </p:sp>
      <p:sp>
        <p:nvSpPr>
          <p:cNvPr id="2" name="Title 1"/>
          <p:cNvSpPr>
            <a:spLocks noGrp="1"/>
          </p:cNvSpPr>
          <p:nvPr>
            <p:ph type="title" hasCustomPrompt="1"/>
          </p:nvPr>
        </p:nvSpPr>
        <p:spPr/>
        <p:txBody>
          <a:bodyPr/>
          <a:lstStyle>
            <a:lvl1pPr>
              <a:defRPr>
                <a:solidFill>
                  <a:schemeClr val="tx2"/>
                </a:solidFill>
              </a:defRPr>
            </a:lvl1pPr>
          </a:lstStyle>
          <a:p>
            <a:r>
              <a:rPr lang="en-US"/>
              <a:t>Click to edit slide title</a:t>
            </a:r>
          </a:p>
        </p:txBody>
      </p:sp>
      <p:sp>
        <p:nvSpPr>
          <p:cNvPr id="12" name="Content Placeholder 2"/>
          <p:cNvSpPr>
            <a:spLocks noGrp="1"/>
          </p:cNvSpPr>
          <p:nvPr>
            <p:ph idx="13"/>
          </p:nvPr>
        </p:nvSpPr>
        <p:spPr>
          <a:xfrm>
            <a:off x="582935" y="1200367"/>
            <a:ext cx="3228598" cy="555539"/>
          </a:xfrm>
        </p:spPr>
        <p:txBody>
          <a:bodyPr vert="horz" lIns="91440" tIns="45720" rIns="91440" bIns="45720" rtlCol="0">
            <a:normAutofit/>
          </a:bodyPr>
          <a:lstStyle>
            <a:lvl1pPr marL="171415" indent="-171415">
              <a:lnSpc>
                <a:spcPct val="100000"/>
              </a:lnSpc>
              <a:buNone/>
              <a:defRPr lang="en-US" smtClean="0">
                <a:solidFill>
                  <a:schemeClr val="tx2"/>
                </a:solidFill>
              </a:defRPr>
            </a:lvl1pPr>
            <a:lvl2pPr marL="342831" indent="0">
              <a:lnSpc>
                <a:spcPct val="100000"/>
              </a:lnSpc>
              <a:buNone/>
              <a:defRPr lang="en-US" smtClean="0"/>
            </a:lvl2pPr>
            <a:lvl3pPr marL="685661" indent="0">
              <a:lnSpc>
                <a:spcPct val="100000"/>
              </a:lnSpc>
              <a:buNone/>
              <a:defRPr lang="en-US" smtClean="0"/>
            </a:lvl3pPr>
            <a:lvl4pPr marL="1028492" indent="0">
              <a:lnSpc>
                <a:spcPct val="100000"/>
              </a:lnSpc>
              <a:buNone/>
              <a:defRPr lang="en-US" smtClean="0"/>
            </a:lvl4pPr>
            <a:lvl5pPr marL="1371322" indent="0">
              <a:lnSpc>
                <a:spcPct val="100000"/>
              </a:lnSpc>
              <a:buNone/>
              <a:defRPr lang="en-US" dirty="0"/>
            </a:lvl5pPr>
          </a:lstStyle>
          <a:p>
            <a:pPr marL="0" lvl="0" indent="0">
              <a:lnSpc>
                <a:spcPct val="100000"/>
              </a:lnSpc>
            </a:pPr>
            <a:r>
              <a:rPr lang="en-US"/>
              <a:t>Click to edit Master text styles</a:t>
            </a:r>
          </a:p>
        </p:txBody>
      </p:sp>
      <p:pic>
        <p:nvPicPr>
          <p:cNvPr id="13" name="Picture 1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8003938" y="4669044"/>
            <a:ext cx="465697" cy="292130"/>
          </a:xfrm>
          <a:prstGeom prst="rect">
            <a:avLst/>
          </a:prstGeom>
        </p:spPr>
      </p:pic>
      <p:sp>
        <p:nvSpPr>
          <p:cNvPr id="14" name="Rectangle 13"/>
          <p:cNvSpPr/>
          <p:nvPr userDrawn="1"/>
        </p:nvSpPr>
        <p:spPr>
          <a:xfrm>
            <a:off x="0" y="5075409"/>
            <a:ext cx="9144000" cy="6809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87"/>
          </a:p>
        </p:txBody>
      </p:sp>
      <p:cxnSp>
        <p:nvCxnSpPr>
          <p:cNvPr id="17" name="Straight Connector 16"/>
          <p:cNvCxnSpPr/>
          <p:nvPr userDrawn="1"/>
        </p:nvCxnSpPr>
        <p:spPr>
          <a:xfrm>
            <a:off x="480545" y="452199"/>
            <a:ext cx="0" cy="483489"/>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Slide Number Placeholder 2"/>
          <p:cNvSpPr>
            <a:spLocks noGrp="1"/>
          </p:cNvSpPr>
          <p:nvPr>
            <p:ph type="sldNum" sz="quarter" idx="14"/>
          </p:nvPr>
        </p:nvSpPr>
        <p:spPr/>
        <p:txBody>
          <a:bodyPr/>
          <a:lstStyle/>
          <a:p>
            <a:fld id="{95189276-0318-4A4B-8226-0E5FFD1F6F7C}" type="slidenum">
              <a:rPr lang="en-US" smtClean="0"/>
              <a:pPr/>
              <a:t>‹#›</a:t>
            </a:fld>
            <a:endParaRPr lang="en-US"/>
          </a:p>
        </p:txBody>
      </p:sp>
      <p:sp>
        <p:nvSpPr>
          <p:cNvPr id="11" name="TextBox 10"/>
          <p:cNvSpPr txBox="1"/>
          <p:nvPr userDrawn="1"/>
        </p:nvSpPr>
        <p:spPr>
          <a:xfrm>
            <a:off x="947316" y="4828413"/>
            <a:ext cx="5506636" cy="152991"/>
          </a:xfrm>
          <a:prstGeom prst="rect">
            <a:avLst/>
          </a:prstGeom>
          <a:noFill/>
        </p:spPr>
        <p:txBody>
          <a:bodyPr wrap="none" rtlCol="0" anchor="ctr">
            <a:spAutoFit/>
          </a:bodyPr>
          <a:lstStyle/>
          <a:p>
            <a:r>
              <a:rPr lang="en-US" sz="394">
                <a:solidFill>
                  <a:srgbClr val="999999"/>
                </a:solidFill>
                <a:latin typeface="Arial" charset="0"/>
                <a:ea typeface="Arial" charset="0"/>
                <a:cs typeface="Arial" charset="0"/>
              </a:rPr>
              <a:t>Information, data, and graphics/drawings embodied in this document are strictly confidential and are supplied on the understanding that they will be held confidential and not disclosed to third parties without prior written consent of ICC.</a:t>
            </a:r>
          </a:p>
        </p:txBody>
      </p:sp>
    </p:spTree>
    <p:extLst>
      <p:ext uri="{BB962C8B-B14F-4D97-AF65-F5344CB8AC3E}">
        <p14:creationId xmlns:p14="http://schemas.microsoft.com/office/powerpoint/2010/main" val="3627588737"/>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582935" y="4775292"/>
            <a:ext cx="364382" cy="273844"/>
          </a:xfrm>
          <a:prstGeom prst="rect">
            <a:avLst/>
          </a:prstGeom>
        </p:spPr>
        <p:txBody>
          <a:bodyPr vert="horz" lIns="91440" tIns="45720" rIns="91440" bIns="45720" rtlCol="0" anchor="ctr"/>
          <a:lstStyle>
            <a:lvl1pPr algn="l">
              <a:defRPr sz="450">
                <a:solidFill>
                  <a:srgbClr val="999999"/>
                </a:solidFill>
                <a:latin typeface="Nunito" pitchFamily="2" charset="77"/>
                <a:ea typeface="Nunito" pitchFamily="2" charset="77"/>
                <a:cs typeface="Arial" charset="0"/>
              </a:defRPr>
            </a:lvl1pPr>
          </a:lstStyle>
          <a:p>
            <a:fld id="{95189276-0318-4A4B-8226-0E5FFD1F6F7C}" type="slidenum">
              <a:rPr lang="en-US" smtClean="0"/>
              <a:pPr/>
              <a:t>‹#›</a:t>
            </a:fld>
            <a:endParaRPr lang="en-US"/>
          </a:p>
        </p:txBody>
      </p:sp>
      <p:sp>
        <p:nvSpPr>
          <p:cNvPr id="16" name="TextBox 15"/>
          <p:cNvSpPr txBox="1"/>
          <p:nvPr userDrawn="1"/>
        </p:nvSpPr>
        <p:spPr>
          <a:xfrm>
            <a:off x="1080061" y="4828413"/>
            <a:ext cx="5458546" cy="152991"/>
          </a:xfrm>
          <a:prstGeom prst="rect">
            <a:avLst/>
          </a:prstGeom>
          <a:noFill/>
        </p:spPr>
        <p:txBody>
          <a:bodyPr wrap="none" rtlCol="0" anchor="ctr">
            <a:spAutoFit/>
          </a:bodyPr>
          <a:lstStyle/>
          <a:p>
            <a:r>
              <a:rPr lang="en-US" sz="394">
                <a:solidFill>
                  <a:srgbClr val="999999"/>
                </a:solidFill>
                <a:latin typeface="Nunito" pitchFamily="2" charset="77"/>
                <a:ea typeface="Arial" charset="0"/>
                <a:cs typeface="Arial" charset="0"/>
              </a:rPr>
              <a:t>Information, data, and graphics/drawings embodied in this document are strictly confidential and are supplied on the understanding that they will be held confidential and not disclosed to third parties without prior written consent of ICC.</a:t>
            </a:r>
          </a:p>
        </p:txBody>
      </p:sp>
      <p:sp>
        <p:nvSpPr>
          <p:cNvPr id="2" name="Title Placeholder 1"/>
          <p:cNvSpPr>
            <a:spLocks noGrp="1"/>
          </p:cNvSpPr>
          <p:nvPr>
            <p:ph type="title"/>
          </p:nvPr>
        </p:nvSpPr>
        <p:spPr>
          <a:xfrm>
            <a:off x="582934" y="326784"/>
            <a:ext cx="7886700" cy="744275"/>
          </a:xfrm>
          <a:prstGeom prst="rect">
            <a:avLst/>
          </a:prstGeom>
          <a:ln>
            <a:noFill/>
          </a:ln>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582934"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p:cNvSpPr/>
          <p:nvPr userDrawn="1"/>
        </p:nvSpPr>
        <p:spPr>
          <a:xfrm>
            <a:off x="0" y="5081920"/>
            <a:ext cx="9144000" cy="6809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87">
              <a:latin typeface="Nunito" pitchFamily="2" charset="77"/>
            </a:endParaRPr>
          </a:p>
        </p:txBody>
      </p:sp>
      <p:pic>
        <p:nvPicPr>
          <p:cNvPr id="9" name="Picture 8"/>
          <p:cNvPicPr>
            <a:picLocks noChangeAspect="1"/>
          </p:cNvPicPr>
          <p:nvPr userDrawn="1"/>
        </p:nvPicPr>
        <p:blipFill>
          <a:blip r:embed="rId37" cstate="print">
            <a:extLst>
              <a:ext uri="{28A0092B-C50C-407E-A947-70E740481C1C}">
                <a14:useLocalDpi xmlns:a14="http://schemas.microsoft.com/office/drawing/2010/main"/>
              </a:ext>
            </a:extLst>
          </a:blip>
          <a:stretch>
            <a:fillRect/>
          </a:stretch>
        </p:blipFill>
        <p:spPr>
          <a:xfrm>
            <a:off x="8003938" y="4669044"/>
            <a:ext cx="465697" cy="292130"/>
          </a:xfrm>
          <a:prstGeom prst="rect">
            <a:avLst/>
          </a:prstGeom>
        </p:spPr>
      </p:pic>
    </p:spTree>
    <p:extLst>
      <p:ext uri="{BB962C8B-B14F-4D97-AF65-F5344CB8AC3E}">
        <p14:creationId xmlns:p14="http://schemas.microsoft.com/office/powerpoint/2010/main" val="70461066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 id="2147483690" r:id="rId18"/>
    <p:sldLayoutId id="2147483691" r:id="rId19"/>
    <p:sldLayoutId id="2147483692" r:id="rId20"/>
    <p:sldLayoutId id="2147483693" r:id="rId21"/>
    <p:sldLayoutId id="2147483694" r:id="rId22"/>
    <p:sldLayoutId id="2147483695" r:id="rId23"/>
    <p:sldLayoutId id="2147483696" r:id="rId24"/>
    <p:sldLayoutId id="2147483697" r:id="rId25"/>
    <p:sldLayoutId id="2147483698" r:id="rId26"/>
    <p:sldLayoutId id="2147483699" r:id="rId27"/>
    <p:sldLayoutId id="2147483700" r:id="rId28"/>
    <p:sldLayoutId id="2147483701" r:id="rId29"/>
    <p:sldLayoutId id="2147483714" r:id="rId30"/>
    <p:sldLayoutId id="2147483715" r:id="rId31"/>
    <p:sldLayoutId id="2147483716" r:id="rId32"/>
    <p:sldLayoutId id="2147483729" r:id="rId33"/>
    <p:sldLayoutId id="2147483730" r:id="rId34"/>
    <p:sldLayoutId id="2147483731" r:id="rId35"/>
  </p:sldLayoutIdLst>
  <p:hf hdr="0" ftr="0" dt="0"/>
  <p:txStyles>
    <p:titleStyle>
      <a:lvl1pPr algn="l" defTabSz="685661" rtl="0" eaLnBrk="1" latinLnBrk="0" hangingPunct="1">
        <a:lnSpc>
          <a:spcPct val="90000"/>
        </a:lnSpc>
        <a:spcBef>
          <a:spcPct val="0"/>
        </a:spcBef>
        <a:buNone/>
        <a:defRPr sz="1800" kern="1200">
          <a:solidFill>
            <a:schemeClr val="tx2"/>
          </a:solidFill>
          <a:latin typeface="Nunito" pitchFamily="2" charset="77"/>
          <a:ea typeface="Nunito" pitchFamily="2" charset="77"/>
          <a:cs typeface="Arial" charset="0"/>
        </a:defRPr>
      </a:lvl1pPr>
    </p:titleStyle>
    <p:bodyStyle>
      <a:lvl1pPr marL="171415" indent="-171415" algn="l" defTabSz="685661" rtl="0" eaLnBrk="1" latinLnBrk="0" hangingPunct="1">
        <a:lnSpc>
          <a:spcPct val="114000"/>
        </a:lnSpc>
        <a:spcBef>
          <a:spcPts val="0"/>
        </a:spcBef>
        <a:spcAft>
          <a:spcPts val="337"/>
        </a:spcAft>
        <a:buFont typeface="Arial" panose="020B0604020202020204" pitchFamily="34" charset="0"/>
        <a:buChar char="•"/>
        <a:defRPr sz="1237" kern="1200">
          <a:solidFill>
            <a:schemeClr val="tx2"/>
          </a:solidFill>
          <a:latin typeface="Nunito" pitchFamily="2" charset="77"/>
          <a:ea typeface="Nunito" pitchFamily="2" charset="77"/>
          <a:cs typeface="Arial" panose="020B0604020202020204" pitchFamily="34" charset="0"/>
        </a:defRPr>
      </a:lvl1pPr>
      <a:lvl2pPr marL="514246" indent="-171415" algn="l" defTabSz="685661" rtl="0" eaLnBrk="1" latinLnBrk="0" hangingPunct="1">
        <a:lnSpc>
          <a:spcPct val="114000"/>
        </a:lnSpc>
        <a:spcBef>
          <a:spcPts val="0"/>
        </a:spcBef>
        <a:spcAft>
          <a:spcPts val="337"/>
        </a:spcAft>
        <a:buFont typeface="Arial" panose="020B0604020202020204" pitchFamily="34" charset="0"/>
        <a:buChar char="•"/>
        <a:defRPr sz="1237" kern="1200">
          <a:solidFill>
            <a:schemeClr val="tx2"/>
          </a:solidFill>
          <a:latin typeface="Nunito" pitchFamily="2" charset="77"/>
          <a:ea typeface="Nunito" pitchFamily="2" charset="77"/>
          <a:cs typeface="Arial" panose="020B0604020202020204" pitchFamily="34" charset="0"/>
        </a:defRPr>
      </a:lvl2pPr>
      <a:lvl3pPr marL="857076" indent="-171415" algn="l" defTabSz="685661" rtl="0" eaLnBrk="1" latinLnBrk="0" hangingPunct="1">
        <a:lnSpc>
          <a:spcPct val="114000"/>
        </a:lnSpc>
        <a:spcBef>
          <a:spcPts val="0"/>
        </a:spcBef>
        <a:spcAft>
          <a:spcPts val="337"/>
        </a:spcAft>
        <a:buFont typeface="Arial" panose="020B0604020202020204" pitchFamily="34" charset="0"/>
        <a:buChar char="•"/>
        <a:defRPr sz="1237" kern="1200">
          <a:solidFill>
            <a:schemeClr val="tx2"/>
          </a:solidFill>
          <a:latin typeface="Nunito" pitchFamily="2" charset="77"/>
          <a:ea typeface="Nunito" pitchFamily="2" charset="77"/>
          <a:cs typeface="Arial" panose="020B0604020202020204" pitchFamily="34" charset="0"/>
        </a:defRPr>
      </a:lvl3pPr>
      <a:lvl4pPr marL="1199907" indent="-171415" algn="l" defTabSz="685661" rtl="0" eaLnBrk="1" latinLnBrk="0" hangingPunct="1">
        <a:lnSpc>
          <a:spcPct val="114000"/>
        </a:lnSpc>
        <a:spcBef>
          <a:spcPts val="0"/>
        </a:spcBef>
        <a:spcAft>
          <a:spcPts val="337"/>
        </a:spcAft>
        <a:buFont typeface="Arial" panose="020B0604020202020204" pitchFamily="34" charset="0"/>
        <a:buChar char="•"/>
        <a:defRPr sz="1237" kern="1200">
          <a:solidFill>
            <a:schemeClr val="tx2"/>
          </a:solidFill>
          <a:latin typeface="Nunito" pitchFamily="2" charset="77"/>
          <a:ea typeface="Nunito" pitchFamily="2" charset="77"/>
          <a:cs typeface="Arial" panose="020B0604020202020204" pitchFamily="34" charset="0"/>
        </a:defRPr>
      </a:lvl4pPr>
      <a:lvl5pPr marL="1542737" indent="-171415" algn="l" defTabSz="685661" rtl="0" eaLnBrk="1" latinLnBrk="0" hangingPunct="1">
        <a:lnSpc>
          <a:spcPct val="114000"/>
        </a:lnSpc>
        <a:spcBef>
          <a:spcPts val="0"/>
        </a:spcBef>
        <a:spcAft>
          <a:spcPts val="337"/>
        </a:spcAft>
        <a:buFont typeface="Arial" panose="020B0604020202020204" pitchFamily="34" charset="0"/>
        <a:buChar char="•"/>
        <a:defRPr sz="1237" kern="1200">
          <a:solidFill>
            <a:schemeClr val="tx2"/>
          </a:solidFill>
          <a:latin typeface="Nunito" pitchFamily="2" charset="77"/>
          <a:ea typeface="Nunito" pitchFamily="2" charset="77"/>
          <a:cs typeface="Arial" panose="020B0604020202020204" pitchFamily="34" charset="0"/>
        </a:defRPr>
      </a:lvl5pPr>
      <a:lvl6pPr marL="1885567" indent="-171415" algn="l" defTabSz="685661"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398" indent="-171415" algn="l" defTabSz="685661"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229" indent="-171415" algn="l" defTabSz="685661"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059" indent="-171415" algn="l" defTabSz="685661"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661" rtl="0" eaLnBrk="1" latinLnBrk="0" hangingPunct="1">
        <a:defRPr sz="1350" kern="1200">
          <a:solidFill>
            <a:schemeClr val="tx1"/>
          </a:solidFill>
          <a:latin typeface="+mn-lt"/>
          <a:ea typeface="+mn-ea"/>
          <a:cs typeface="+mn-cs"/>
        </a:defRPr>
      </a:lvl1pPr>
      <a:lvl2pPr marL="342831" algn="l" defTabSz="685661" rtl="0" eaLnBrk="1" latinLnBrk="0" hangingPunct="1">
        <a:defRPr sz="1350" kern="1200">
          <a:solidFill>
            <a:schemeClr val="tx1"/>
          </a:solidFill>
          <a:latin typeface="+mn-lt"/>
          <a:ea typeface="+mn-ea"/>
          <a:cs typeface="+mn-cs"/>
        </a:defRPr>
      </a:lvl2pPr>
      <a:lvl3pPr marL="685661" algn="l" defTabSz="685661" rtl="0" eaLnBrk="1" latinLnBrk="0" hangingPunct="1">
        <a:defRPr sz="1350" kern="1200">
          <a:solidFill>
            <a:schemeClr val="tx1"/>
          </a:solidFill>
          <a:latin typeface="+mn-lt"/>
          <a:ea typeface="+mn-ea"/>
          <a:cs typeface="+mn-cs"/>
        </a:defRPr>
      </a:lvl3pPr>
      <a:lvl4pPr marL="1028491" algn="l" defTabSz="685661" rtl="0" eaLnBrk="1" latinLnBrk="0" hangingPunct="1">
        <a:defRPr sz="1350" kern="1200">
          <a:solidFill>
            <a:schemeClr val="tx1"/>
          </a:solidFill>
          <a:latin typeface="+mn-lt"/>
          <a:ea typeface="+mn-ea"/>
          <a:cs typeface="+mn-cs"/>
        </a:defRPr>
      </a:lvl4pPr>
      <a:lvl5pPr marL="1371322" algn="l" defTabSz="685661" rtl="0" eaLnBrk="1" latinLnBrk="0" hangingPunct="1">
        <a:defRPr sz="1350" kern="1200">
          <a:solidFill>
            <a:schemeClr val="tx1"/>
          </a:solidFill>
          <a:latin typeface="+mn-lt"/>
          <a:ea typeface="+mn-ea"/>
          <a:cs typeface="+mn-cs"/>
        </a:defRPr>
      </a:lvl5pPr>
      <a:lvl6pPr marL="1714152" algn="l" defTabSz="685661" rtl="0" eaLnBrk="1" latinLnBrk="0" hangingPunct="1">
        <a:defRPr sz="1350" kern="1200">
          <a:solidFill>
            <a:schemeClr val="tx1"/>
          </a:solidFill>
          <a:latin typeface="+mn-lt"/>
          <a:ea typeface="+mn-ea"/>
          <a:cs typeface="+mn-cs"/>
        </a:defRPr>
      </a:lvl6pPr>
      <a:lvl7pPr marL="2056983" algn="l" defTabSz="685661" rtl="0" eaLnBrk="1" latinLnBrk="0" hangingPunct="1">
        <a:defRPr sz="1350" kern="1200">
          <a:solidFill>
            <a:schemeClr val="tx1"/>
          </a:solidFill>
          <a:latin typeface="+mn-lt"/>
          <a:ea typeface="+mn-ea"/>
          <a:cs typeface="+mn-cs"/>
        </a:defRPr>
      </a:lvl7pPr>
      <a:lvl8pPr marL="2399813" algn="l" defTabSz="685661" rtl="0" eaLnBrk="1" latinLnBrk="0" hangingPunct="1">
        <a:defRPr sz="1350" kern="1200">
          <a:solidFill>
            <a:schemeClr val="tx1"/>
          </a:solidFill>
          <a:latin typeface="+mn-lt"/>
          <a:ea typeface="+mn-ea"/>
          <a:cs typeface="+mn-cs"/>
        </a:defRPr>
      </a:lvl8pPr>
      <a:lvl9pPr marL="2742644" algn="l" defTabSz="685661"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27.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slide" Target="slide10.xml"/><Relationship Id="rId2" Type="http://schemas.openxmlformats.org/officeDocument/2006/relationships/notesSlide" Target="../notesSlides/notesSlide1.xml"/><Relationship Id="rId1" Type="http://schemas.openxmlformats.org/officeDocument/2006/relationships/slideLayout" Target="../slideLayouts/slideLayout6.xml"/><Relationship Id="rId5" Type="http://schemas.openxmlformats.org/officeDocument/2006/relationships/slide" Target="slide50.xml"/><Relationship Id="rId4" Type="http://schemas.openxmlformats.org/officeDocument/2006/relationships/slide" Target="slide30.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27.xml"/><Relationship Id="rId1" Type="http://schemas.openxmlformats.org/officeDocument/2006/relationships/slideLayout" Target="../slideLayouts/slideLayout6.xml"/><Relationship Id="rId5" Type="http://schemas.openxmlformats.org/officeDocument/2006/relationships/slide" Target="slide50.xml"/><Relationship Id="rId4" Type="http://schemas.openxmlformats.org/officeDocument/2006/relationships/slide" Target="slide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1.xml"/><Relationship Id="rId1" Type="http://schemas.openxmlformats.org/officeDocument/2006/relationships/slideLayout" Target="../slideLayouts/slideLayout27.xml"/><Relationship Id="rId4" Type="http://schemas.openxmlformats.org/officeDocument/2006/relationships/image" Target="../media/image28.png"/></Relationships>
</file>

<file path=ppt/slides/_rels/slide34.xml.rels><?xml version="1.0" encoding="UTF-8" standalone="yes"?>
<Relationships xmlns="http://schemas.openxmlformats.org/package/2006/relationships"><Relationship Id="rId3" Type="http://schemas.openxmlformats.org/officeDocument/2006/relationships/hyperlink" Target="https://angular.io/guide/cheatsheet" TargetMode="External"/><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3.xml"/><Relationship Id="rId1" Type="http://schemas.openxmlformats.org/officeDocument/2006/relationships/slideLayout" Target="../slideLayouts/slideLayout27.xml"/><Relationship Id="rId4" Type="http://schemas.openxmlformats.org/officeDocument/2006/relationships/image" Target="../media/image30.png"/></Relationships>
</file>

<file path=ppt/slides/_rels/slide3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4.xml"/><Relationship Id="rId1" Type="http://schemas.openxmlformats.org/officeDocument/2006/relationships/slideLayout" Target="../slideLayouts/slideLayout6.xml"/><Relationship Id="rId4" Type="http://schemas.openxmlformats.org/officeDocument/2006/relationships/image" Target="../media/image32.png"/></Relationships>
</file>

<file path=ppt/slides/_rels/slide3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8.xml"/><Relationship Id="rId1" Type="http://schemas.openxmlformats.org/officeDocument/2006/relationships/slideLayout" Target="../slideLayouts/slideLayout6.xml"/><Relationship Id="rId4" Type="http://schemas.openxmlformats.org/officeDocument/2006/relationships/image" Target="../media/image37.png"/></Relationships>
</file>

<file path=ppt/slides/_rels/slide4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0.xml"/><Relationship Id="rId1" Type="http://schemas.openxmlformats.org/officeDocument/2006/relationships/slideLayout" Target="../slideLayouts/slideLayout6.xml"/><Relationship Id="rId4" Type="http://schemas.openxmlformats.org/officeDocument/2006/relationships/image" Target="../media/image40.png"/></Relationships>
</file>

<file path=ppt/slides/_rels/slide4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1.xml"/><Relationship Id="rId1" Type="http://schemas.openxmlformats.org/officeDocument/2006/relationships/slideLayout" Target="../slideLayouts/slideLayout6.xml"/><Relationship Id="rId4" Type="http://schemas.openxmlformats.org/officeDocument/2006/relationships/image" Target="../media/image42.png"/></Relationships>
</file>

<file path=ppt/slides/_rels/slide4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2.xml"/><Relationship Id="rId1" Type="http://schemas.openxmlformats.org/officeDocument/2006/relationships/slideLayout" Target="../slideLayouts/slideLayout6.xml"/><Relationship Id="rId4" Type="http://schemas.openxmlformats.org/officeDocument/2006/relationships/image" Target="../media/image44.png"/></Relationships>
</file>

<file path=ppt/slides/_rels/slide4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3.xml"/><Relationship Id="rId1" Type="http://schemas.openxmlformats.org/officeDocument/2006/relationships/slideLayout" Target="../slideLayouts/slideLayout6.xml"/><Relationship Id="rId4" Type="http://schemas.openxmlformats.org/officeDocument/2006/relationships/image" Target="../media/image46.png"/></Relationships>
</file>

<file path=ppt/slides/_rels/slide4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4.xml"/><Relationship Id="rId1" Type="http://schemas.openxmlformats.org/officeDocument/2006/relationships/slideLayout" Target="../slideLayouts/slideLayout6.xml"/><Relationship Id="rId4" Type="http://schemas.openxmlformats.org/officeDocument/2006/relationships/image" Target="../media/image48.png"/></Relationships>
</file>

<file path=ppt/slides/_rels/slide4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hyperlink" Target="https://github.com/angular/angular/pull/16848" TargetMode="External"/><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47.xml"/><Relationship Id="rId1" Type="http://schemas.openxmlformats.org/officeDocument/2006/relationships/slideLayout" Target="../slideLayouts/slideLayout6.xml"/><Relationship Id="rId5" Type="http://schemas.openxmlformats.org/officeDocument/2006/relationships/slide" Target="slide30.xml"/><Relationship Id="rId4" Type="http://schemas.openxmlformats.org/officeDocument/2006/relationships/slide" Target="slide1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2.xml"/><Relationship Id="rId1" Type="http://schemas.openxmlformats.org/officeDocument/2006/relationships/slideLayout" Target="../slideLayouts/slideLayout6.xml"/><Relationship Id="rId4" Type="http://schemas.openxmlformats.org/officeDocument/2006/relationships/image" Target="../media/image51.png"/></Relationships>
</file>

<file path=ppt/slides/_rels/slide5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3.xml"/><Relationship Id="rId1" Type="http://schemas.openxmlformats.org/officeDocument/2006/relationships/slideLayout" Target="../slideLayouts/slideLayout6.xml"/><Relationship Id="rId4" Type="http://schemas.openxmlformats.org/officeDocument/2006/relationships/image" Target="../media/image53.png"/></Relationships>
</file>

<file path=ppt/slides/_rels/slide5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4.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5.xml"/><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hyperlink" Target="https://github.com/mweimer/ng-migration" TargetMode="External"/><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13.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localhost:4200" TargetMode="External"/><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7.xml"/><Relationship Id="rId1" Type="http://schemas.openxmlformats.org/officeDocument/2006/relationships/slideLayout" Target="../slideLayouts/slideLayout6.xml"/><Relationship Id="rId5" Type="http://schemas.openxmlformats.org/officeDocument/2006/relationships/slide" Target="slide50.xml"/><Relationship Id="rId4" Type="http://schemas.openxmlformats.org/officeDocument/2006/relationships/slide" Target="slide3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99265F-3965-E645-93FD-08BEEE5BD482}"/>
              </a:ext>
            </a:extLst>
          </p:cNvPr>
          <p:cNvSpPr>
            <a:spLocks noGrp="1"/>
          </p:cNvSpPr>
          <p:nvPr>
            <p:ph type="ctrTitle"/>
          </p:nvPr>
        </p:nvSpPr>
        <p:spPr/>
        <p:txBody>
          <a:bodyPr/>
          <a:lstStyle/>
          <a:p>
            <a:r>
              <a:rPr lang="en-US" dirty="0"/>
              <a:t>Angular Migration</a:t>
            </a:r>
            <a:br>
              <a:rPr lang="en-US" dirty="0"/>
            </a:br>
            <a:br>
              <a:rPr lang="en-US" dirty="0"/>
            </a:br>
            <a:r>
              <a:rPr lang="en-US" sz="1600" dirty="0"/>
              <a:t>Stir Trek</a:t>
            </a:r>
            <a:br>
              <a:rPr lang="en-US" sz="1600" dirty="0"/>
            </a:br>
            <a:r>
              <a:rPr lang="en-US" sz="1600" dirty="0"/>
              <a:t>Matt Weimer</a:t>
            </a:r>
          </a:p>
        </p:txBody>
      </p:sp>
      <p:sp>
        <p:nvSpPr>
          <p:cNvPr id="3" name="Slide Number Placeholder 2">
            <a:extLst>
              <a:ext uri="{FF2B5EF4-FFF2-40B4-BE49-F238E27FC236}">
                <a16:creationId xmlns:a16="http://schemas.microsoft.com/office/drawing/2014/main" id="{B7CB37DD-D767-D448-83FE-DCE0E8F130A0}"/>
              </a:ext>
            </a:extLst>
          </p:cNvPr>
          <p:cNvSpPr>
            <a:spLocks noGrp="1"/>
          </p:cNvSpPr>
          <p:nvPr>
            <p:ph type="sldNum" sz="quarter" idx="12"/>
          </p:nvPr>
        </p:nvSpPr>
        <p:spPr/>
        <p:txBody>
          <a:bodyPr/>
          <a:lstStyle/>
          <a:p>
            <a:fld id="{95189276-0318-4A4B-8226-0E5FFD1F6F7C}" type="slidenum">
              <a:rPr lang="en-US" smtClean="0"/>
              <a:t>1</a:t>
            </a:fld>
            <a:endParaRPr lang="en-US"/>
          </a:p>
        </p:txBody>
      </p:sp>
    </p:spTree>
    <p:extLst>
      <p:ext uri="{BB962C8B-B14F-4D97-AF65-F5344CB8AC3E}">
        <p14:creationId xmlns:p14="http://schemas.microsoft.com/office/powerpoint/2010/main" val="19547779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175"/>
        <p:cNvGrpSpPr/>
        <p:nvPr/>
      </p:nvGrpSpPr>
      <p:grpSpPr>
        <a:xfrm>
          <a:off x="0" y="0"/>
          <a:ext cx="0" cy="0"/>
          <a:chOff x="0" y="0"/>
          <a:chExt cx="0" cy="0"/>
        </a:xfrm>
      </p:grpSpPr>
      <p:sp>
        <p:nvSpPr>
          <p:cNvPr id="176" name="Google Shape;176;p34"/>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800" b="1">
                <a:solidFill>
                  <a:schemeClr val="accent3"/>
                </a:solidFill>
              </a:rPr>
              <a:t>PHASE 1</a:t>
            </a:r>
            <a:br>
              <a:rPr lang="en"/>
            </a:br>
            <a:r>
              <a:rPr lang="en"/>
              <a:t>Bootstrap hybrid app, move to Angular CLI</a:t>
            </a:r>
            <a:endParaRPr/>
          </a:p>
        </p:txBody>
      </p:sp>
      <p:sp>
        <p:nvSpPr>
          <p:cNvPr id="177" name="Google Shape;177;p34"/>
          <p:cNvSpPr txBox="1">
            <a:spLocks noGrp="1"/>
          </p:cNvSpPr>
          <p:nvPr>
            <p:ph type="sldNum" sz="quarter" idx="10"/>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10</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35"/>
          <p:cNvSpPr txBox="1">
            <a:spLocks noGrp="1"/>
          </p:cNvSpPr>
          <p:nvPr>
            <p:ph type="title"/>
          </p:nvPr>
        </p:nvSpPr>
        <p:spPr/>
        <p:txBody>
          <a:bodyPr/>
          <a:lstStyle/>
          <a:p>
            <a:pPr lvl="0"/>
            <a:r>
              <a:rPr lang="en-US"/>
              <a:t>Install CLI - Create sample app</a:t>
            </a:r>
          </a:p>
        </p:txBody>
      </p:sp>
      <p:sp>
        <p:nvSpPr>
          <p:cNvPr id="185" name="Google Shape;185;p35"/>
          <p:cNvSpPr txBox="1">
            <a:spLocks noGrp="1"/>
          </p:cNvSpPr>
          <p:nvPr>
            <p:ph type="sldNum" sz="quarter" idx="10"/>
          </p:nvPr>
        </p:nvSpPr>
        <p:spPr/>
        <p:txBody>
          <a:bodyPr/>
          <a:lstStyle/>
          <a:p>
            <a:pPr lvl="0"/>
            <a:fld id="{00000000-1234-1234-1234-123412341234}" type="slidenum">
              <a:rPr lang="en"/>
              <a:pPr lvl="0"/>
              <a:t>11</a:t>
            </a:fld>
            <a:endParaRPr lang="en"/>
          </a:p>
        </p:txBody>
      </p:sp>
      <p:sp>
        <p:nvSpPr>
          <p:cNvPr id="183" name="Google Shape;183;p35"/>
          <p:cNvSpPr txBox="1">
            <a:spLocks noGrp="1"/>
          </p:cNvSpPr>
          <p:nvPr>
            <p:ph idx="1"/>
          </p:nvPr>
        </p:nvSpPr>
        <p:spPr/>
        <p:txBody>
          <a:bodyPr/>
          <a:lstStyle/>
          <a:p>
            <a:pPr lvl="0"/>
            <a:r>
              <a:rPr lang="en-US"/>
              <a:t>Install Angular CLI</a:t>
            </a:r>
          </a:p>
          <a:p>
            <a:pPr lvl="1"/>
            <a:r>
              <a:rPr lang="en-US">
                <a:sym typeface="Courier New"/>
              </a:rPr>
              <a:t>npm install -g @angular/cli</a:t>
            </a:r>
          </a:p>
          <a:p>
            <a:pPr lvl="0"/>
            <a:r>
              <a:rPr lang="en-US"/>
              <a:t>Create Angular 7 sample app for reference</a:t>
            </a:r>
          </a:p>
          <a:p>
            <a:pPr lvl="1"/>
            <a:r>
              <a:rPr lang="en-US">
                <a:sym typeface="Courier New"/>
              </a:rPr>
              <a:t>ng new sample-app</a:t>
            </a:r>
          </a:p>
        </p:txBody>
      </p:sp>
      <p:pic>
        <p:nvPicPr>
          <p:cNvPr id="184" name="Google Shape;184;p35"/>
          <p:cNvPicPr preferRelativeResize="0"/>
          <p:nvPr/>
        </p:nvPicPr>
        <p:blipFill rotWithShape="1">
          <a:blip r:embed="rId3">
            <a:alphaModFix/>
          </a:blip>
          <a:srcRect b="68548"/>
          <a:stretch/>
        </p:blipFill>
        <p:spPr>
          <a:xfrm>
            <a:off x="4526284" y="399145"/>
            <a:ext cx="1930399" cy="1940147"/>
          </a:xfrm>
          <a:prstGeom prst="rect">
            <a:avLst/>
          </a:prstGeom>
          <a:noFill/>
          <a:ln>
            <a:noFill/>
          </a:ln>
        </p:spPr>
      </p:pic>
      <p:pic>
        <p:nvPicPr>
          <p:cNvPr id="6" name="Google Shape;184;p35">
            <a:extLst>
              <a:ext uri="{FF2B5EF4-FFF2-40B4-BE49-F238E27FC236}">
                <a16:creationId xmlns:a16="http://schemas.microsoft.com/office/drawing/2014/main" id="{257D4B93-44F3-EA4A-A433-A6982C34D5D7}"/>
              </a:ext>
            </a:extLst>
          </p:cNvPr>
          <p:cNvPicPr preferRelativeResize="0"/>
          <p:nvPr/>
        </p:nvPicPr>
        <p:blipFill rotWithShape="1">
          <a:blip r:embed="rId3">
            <a:alphaModFix/>
          </a:blip>
          <a:srcRect t="31452"/>
          <a:stretch/>
        </p:blipFill>
        <p:spPr>
          <a:xfrm>
            <a:off x="6705600" y="404380"/>
            <a:ext cx="1930399" cy="4228343"/>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cxnSp>
        <p:nvCxnSpPr>
          <p:cNvPr id="190" name="Google Shape;190;p36"/>
          <p:cNvCxnSpPr/>
          <p:nvPr/>
        </p:nvCxnSpPr>
        <p:spPr>
          <a:xfrm>
            <a:off x="3749175" y="2571750"/>
            <a:ext cx="1105200" cy="0"/>
          </a:xfrm>
          <a:prstGeom prst="straightConnector1">
            <a:avLst/>
          </a:prstGeom>
          <a:noFill/>
          <a:ln w="38100" cap="rnd" cmpd="sng">
            <a:solidFill>
              <a:schemeClr val="dk2"/>
            </a:solidFill>
            <a:prstDash val="solid"/>
            <a:round/>
            <a:headEnd type="none" w="med" len="med"/>
            <a:tailEnd type="arrow" w="med" len="med"/>
          </a:ln>
        </p:spPr>
      </p:cxnSp>
      <p:sp>
        <p:nvSpPr>
          <p:cNvPr id="191" name="Google Shape;191;p36"/>
          <p:cNvSpPr txBox="1">
            <a:spLocks noGrp="1"/>
          </p:cNvSpPr>
          <p:nvPr>
            <p:ph type="sldNum" sz="quarter"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12</a:t>
            </a:fld>
            <a:endParaRPr/>
          </a:p>
        </p:txBody>
      </p:sp>
      <p:pic>
        <p:nvPicPr>
          <p:cNvPr id="192" name="Google Shape;192;p36"/>
          <p:cNvPicPr preferRelativeResize="0"/>
          <p:nvPr/>
        </p:nvPicPr>
        <p:blipFill>
          <a:blip r:embed="rId3">
            <a:alphaModFix/>
          </a:blip>
          <a:stretch>
            <a:fillRect/>
          </a:stretch>
        </p:blipFill>
        <p:spPr>
          <a:xfrm>
            <a:off x="1709450" y="739162"/>
            <a:ext cx="1486750" cy="3665176"/>
          </a:xfrm>
          <a:prstGeom prst="rect">
            <a:avLst/>
          </a:prstGeom>
          <a:noFill/>
          <a:ln>
            <a:noFill/>
          </a:ln>
        </p:spPr>
      </p:pic>
      <p:pic>
        <p:nvPicPr>
          <p:cNvPr id="193" name="Google Shape;193;p36"/>
          <p:cNvPicPr preferRelativeResize="0"/>
          <p:nvPr/>
        </p:nvPicPr>
        <p:blipFill>
          <a:blip r:embed="rId4">
            <a:alphaModFix/>
          </a:blip>
          <a:stretch>
            <a:fillRect/>
          </a:stretch>
        </p:blipFill>
        <p:spPr>
          <a:xfrm>
            <a:off x="5576578" y="152400"/>
            <a:ext cx="1325754" cy="4517132"/>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37"/>
          <p:cNvSpPr txBox="1">
            <a:spLocks noGrp="1"/>
          </p:cNvSpPr>
          <p:nvPr>
            <p:ph type="title"/>
          </p:nvPr>
        </p:nvSpPr>
        <p:spPr/>
        <p:txBody>
          <a:bodyPr/>
          <a:lstStyle/>
          <a:p>
            <a:pPr lvl="0"/>
            <a:r>
              <a:rPr lang="en-US"/>
              <a:t>Switch to Typescript</a:t>
            </a:r>
          </a:p>
        </p:txBody>
      </p:sp>
      <p:sp>
        <p:nvSpPr>
          <p:cNvPr id="200" name="Google Shape;200;p37"/>
          <p:cNvSpPr txBox="1">
            <a:spLocks noGrp="1"/>
          </p:cNvSpPr>
          <p:nvPr>
            <p:ph type="sldNum" sz="quarter" idx="10"/>
          </p:nvPr>
        </p:nvSpPr>
        <p:spPr/>
        <p:txBody>
          <a:bodyPr/>
          <a:lstStyle/>
          <a:p>
            <a:pPr lvl="0"/>
            <a:fld id="{00000000-1234-1234-1234-123412341234}" type="slidenum">
              <a:rPr lang="en"/>
              <a:pPr lvl="0"/>
              <a:t>13</a:t>
            </a:fld>
            <a:endParaRPr lang="en"/>
          </a:p>
        </p:txBody>
      </p:sp>
      <p:sp>
        <p:nvSpPr>
          <p:cNvPr id="199" name="Google Shape;199;p37"/>
          <p:cNvSpPr txBox="1">
            <a:spLocks noGrp="1"/>
          </p:cNvSpPr>
          <p:nvPr>
            <p:ph idx="1"/>
          </p:nvPr>
        </p:nvSpPr>
        <p:spPr/>
        <p:txBody>
          <a:bodyPr/>
          <a:lstStyle/>
          <a:p>
            <a:pPr lvl="0"/>
            <a:r>
              <a:rPr lang="en-US"/>
              <a:t>Hopefully just:</a:t>
            </a:r>
          </a:p>
          <a:p>
            <a:pPr lvl="1"/>
            <a:r>
              <a:rPr lang="en-US">
                <a:sym typeface="Courier New"/>
              </a:rPr>
              <a:t>find . -name "*.js" -exec rename 's/\.js$/.ts/' '{}' \;</a:t>
            </a:r>
          </a:p>
          <a:p>
            <a:pPr lvl="0"/>
            <a:r>
              <a:rPr lang="en-US"/>
              <a:t>Common quick fixes:</a:t>
            </a:r>
          </a:p>
          <a:p>
            <a:pPr lvl="1"/>
            <a:r>
              <a:rPr lang="en-US"/>
              <a:t>Cast DOM object to correct sub-type </a:t>
            </a:r>
          </a:p>
          <a:p>
            <a:pPr lvl="1"/>
            <a:r>
              <a:rPr lang="en-US"/>
              <a:t>Mark function arguments as optional</a:t>
            </a:r>
            <a:endParaRPr lang="en-US">
              <a:sym typeface="Courier New"/>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38"/>
          <p:cNvSpPr txBox="1">
            <a:spLocks noGrp="1"/>
          </p:cNvSpPr>
          <p:nvPr>
            <p:ph type="title"/>
          </p:nvPr>
        </p:nvSpPr>
        <p:spPr/>
        <p:txBody>
          <a:bodyPr/>
          <a:lstStyle/>
          <a:p>
            <a:pPr lvl="0"/>
            <a:r>
              <a:rPr lang="en-US"/>
              <a:t>package.json</a:t>
            </a:r>
          </a:p>
        </p:txBody>
      </p:sp>
      <p:sp>
        <p:nvSpPr>
          <p:cNvPr id="207" name="Google Shape;207;p38"/>
          <p:cNvSpPr txBox="1">
            <a:spLocks noGrp="1"/>
          </p:cNvSpPr>
          <p:nvPr>
            <p:ph type="sldNum" sz="quarter" idx="10"/>
          </p:nvPr>
        </p:nvSpPr>
        <p:spPr/>
        <p:txBody>
          <a:bodyPr/>
          <a:lstStyle/>
          <a:p>
            <a:pPr lvl="0"/>
            <a:fld id="{00000000-1234-1234-1234-123412341234}" type="slidenum">
              <a:rPr lang="en"/>
              <a:pPr lvl="0"/>
              <a:t>14</a:t>
            </a:fld>
            <a:endParaRPr lang="en"/>
          </a:p>
        </p:txBody>
      </p:sp>
      <p:sp>
        <p:nvSpPr>
          <p:cNvPr id="206" name="Google Shape;206;p38"/>
          <p:cNvSpPr txBox="1">
            <a:spLocks noGrp="1"/>
          </p:cNvSpPr>
          <p:nvPr>
            <p:ph idx="1"/>
          </p:nvPr>
        </p:nvSpPr>
        <p:spPr/>
        <p:txBody>
          <a:bodyPr>
            <a:normAutofit/>
          </a:bodyPr>
          <a:lstStyle/>
          <a:p>
            <a:pPr lvl="0"/>
            <a:r>
              <a:rPr lang="en-US"/>
              <a:t>Install all packages from sample app’s package.json</a:t>
            </a:r>
          </a:p>
          <a:p>
            <a:pPr lvl="0"/>
            <a:r>
              <a:rPr lang="en-US"/>
              <a:t>Install dependencies:</a:t>
            </a:r>
          </a:p>
          <a:p>
            <a:pPr lvl="1"/>
            <a:r>
              <a:rPr lang="en-US"/>
              <a:t>@angular/upgrade</a:t>
            </a:r>
          </a:p>
          <a:p>
            <a:pPr lvl="1"/>
            <a:r>
              <a:rPr lang="en-US"/>
              <a:t>@uirouter/angular-hybrid</a:t>
            </a:r>
          </a:p>
          <a:p>
            <a:pPr lvl="1"/>
            <a:r>
              <a:rPr lang="en-US"/>
              <a:t>@angular/router</a:t>
            </a:r>
          </a:p>
          <a:p>
            <a:pPr lvl="0"/>
            <a:r>
              <a:rPr lang="en-US"/>
              <a:t>Install dev dependencies:</a:t>
            </a:r>
          </a:p>
          <a:p>
            <a:pPr lvl="1"/>
            <a:r>
              <a:rPr lang="en-US"/>
              <a:t>@types/angular</a:t>
            </a:r>
          </a:p>
          <a:p>
            <a:pPr lvl="1"/>
            <a:r>
              <a:rPr lang="en-US"/>
              <a:t>@types/node</a:t>
            </a:r>
          </a:p>
          <a:p>
            <a:pPr lvl="1"/>
            <a:r>
              <a:rPr lang="en-US"/>
              <a:t>@types/angular-mocks</a:t>
            </a:r>
          </a:p>
          <a:p>
            <a:pPr lvl="0"/>
            <a:r>
              <a:rPr lang="en-US"/>
              <a:t>Uninstall old build tool packages* + @uirouter/angularjs</a:t>
            </a:r>
          </a:p>
          <a:p>
            <a:pPr lvl="0"/>
            <a:r>
              <a:rPr lang="en-US"/>
              <a:t>Replace scripts commands with those from sample app</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39"/>
          <p:cNvSpPr txBox="1">
            <a:spLocks noGrp="1"/>
          </p:cNvSpPr>
          <p:nvPr>
            <p:ph type="title"/>
          </p:nvPr>
        </p:nvSpPr>
        <p:spPr/>
        <p:txBody>
          <a:bodyPr/>
          <a:lstStyle/>
          <a:p>
            <a:pPr lvl="0"/>
            <a:r>
              <a:rPr lang="en-US"/>
              <a:t>Files to directly copy from sample app</a:t>
            </a:r>
          </a:p>
        </p:txBody>
      </p:sp>
      <p:sp>
        <p:nvSpPr>
          <p:cNvPr id="214" name="Google Shape;214;p39"/>
          <p:cNvSpPr txBox="1">
            <a:spLocks noGrp="1"/>
          </p:cNvSpPr>
          <p:nvPr>
            <p:ph type="sldNum" sz="quarter" idx="10"/>
          </p:nvPr>
        </p:nvSpPr>
        <p:spPr/>
        <p:txBody>
          <a:bodyPr/>
          <a:lstStyle/>
          <a:p>
            <a:pPr lvl="0"/>
            <a:fld id="{00000000-1234-1234-1234-123412341234}" type="slidenum">
              <a:rPr lang="en"/>
              <a:pPr lvl="0"/>
              <a:t>15</a:t>
            </a:fld>
            <a:endParaRPr lang="en"/>
          </a:p>
        </p:txBody>
      </p:sp>
      <p:sp>
        <p:nvSpPr>
          <p:cNvPr id="213" name="Google Shape;213;p39"/>
          <p:cNvSpPr txBox="1">
            <a:spLocks noGrp="1"/>
          </p:cNvSpPr>
          <p:nvPr>
            <p:ph idx="1"/>
          </p:nvPr>
        </p:nvSpPr>
        <p:spPr/>
        <p:txBody>
          <a:bodyPr>
            <a:normAutofit/>
          </a:bodyPr>
          <a:lstStyle/>
          <a:p>
            <a:pPr lvl="0"/>
            <a:r>
              <a:rPr lang="en-US" err="1"/>
              <a:t>tsconfig.json</a:t>
            </a:r>
            <a:endParaRPr lang="en-US"/>
          </a:p>
          <a:p>
            <a:pPr lvl="0"/>
            <a:r>
              <a:rPr lang="en-US" err="1"/>
              <a:t>src</a:t>
            </a:r>
            <a:r>
              <a:rPr lang="en-US"/>
              <a:t>/</a:t>
            </a:r>
            <a:r>
              <a:rPr lang="en-US" err="1"/>
              <a:t>tsconfig.app.json</a:t>
            </a:r>
            <a:endParaRPr lang="en-US"/>
          </a:p>
          <a:p>
            <a:pPr lvl="0"/>
            <a:r>
              <a:rPr lang="en-US" err="1"/>
              <a:t>src</a:t>
            </a:r>
            <a:r>
              <a:rPr lang="en-US"/>
              <a:t>/</a:t>
            </a:r>
            <a:r>
              <a:rPr lang="en-US" err="1"/>
              <a:t>tsconfig.spec.json</a:t>
            </a:r>
            <a:endParaRPr lang="en-US"/>
          </a:p>
          <a:p>
            <a:pPr lvl="0"/>
            <a:r>
              <a:rPr lang="en-US" err="1"/>
              <a:t>tslint.json</a:t>
            </a:r>
            <a:r>
              <a:rPr lang="en-US"/>
              <a:t> </a:t>
            </a:r>
          </a:p>
          <a:p>
            <a:pPr lvl="0"/>
            <a:r>
              <a:rPr lang="en-US" err="1"/>
              <a:t>src</a:t>
            </a:r>
            <a:r>
              <a:rPr lang="en-US"/>
              <a:t>/</a:t>
            </a:r>
            <a:r>
              <a:rPr lang="en-US" err="1"/>
              <a:t>polyfills.ts</a:t>
            </a:r>
            <a:endParaRPr lang="en-US"/>
          </a:p>
          <a:p>
            <a:pPr lvl="0"/>
            <a:r>
              <a:rPr lang="en-US" err="1"/>
              <a:t>src</a:t>
            </a:r>
            <a:r>
              <a:rPr lang="en-US"/>
              <a:t>/</a:t>
            </a:r>
            <a:r>
              <a:rPr lang="en-US" err="1"/>
              <a:t>browserslist</a:t>
            </a:r>
            <a:endParaRPr lang="en-US"/>
          </a:p>
          <a:p>
            <a:pPr lvl="0"/>
            <a:r>
              <a:rPr lang="en-US" err="1"/>
              <a:t>src</a:t>
            </a:r>
            <a:r>
              <a:rPr lang="en-US"/>
              <a:t>/environments/</a:t>
            </a:r>
            <a:r>
              <a:rPr lang="en-US" err="1"/>
              <a:t>environments.prod.ts</a:t>
            </a:r>
            <a:endParaRPr lang="en-US"/>
          </a:p>
          <a:p>
            <a:pPr lvl="0"/>
            <a:r>
              <a:rPr lang="en-US" err="1"/>
              <a:t>src</a:t>
            </a:r>
            <a:r>
              <a:rPr lang="en-US"/>
              <a:t>/environments/</a:t>
            </a:r>
            <a:r>
              <a:rPr lang="en-US" err="1"/>
              <a:t>environments.ts</a:t>
            </a:r>
            <a:endParaRPr lang="en-US"/>
          </a:p>
          <a:p>
            <a:pPr lvl="0"/>
            <a:r>
              <a:rPr lang="en-US" err="1"/>
              <a:t>src</a:t>
            </a:r>
            <a:r>
              <a:rPr lang="en-US"/>
              <a:t>/</a:t>
            </a:r>
            <a:r>
              <a:rPr lang="en-US" err="1"/>
              <a:t>karma.conf.js</a:t>
            </a:r>
            <a:r>
              <a:rPr lang="en-US"/>
              <a:t> (can remove old karma config)</a:t>
            </a:r>
          </a:p>
          <a:p>
            <a:pPr lvl="0"/>
            <a:endParaRPr 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41"/>
          <p:cNvSpPr txBox="1">
            <a:spLocks noGrp="1"/>
          </p:cNvSpPr>
          <p:nvPr>
            <p:ph type="title"/>
          </p:nvPr>
        </p:nvSpPr>
        <p:spPr/>
        <p:txBody>
          <a:bodyPr/>
          <a:lstStyle/>
          <a:p>
            <a:pPr lvl="0"/>
            <a:r>
              <a:rPr lang="en-US"/>
              <a:t>Files to copy and modify</a:t>
            </a:r>
          </a:p>
        </p:txBody>
      </p:sp>
      <p:sp>
        <p:nvSpPr>
          <p:cNvPr id="228" name="Google Shape;228;p41"/>
          <p:cNvSpPr txBox="1">
            <a:spLocks noGrp="1"/>
          </p:cNvSpPr>
          <p:nvPr>
            <p:ph type="sldNum" sz="quarter" idx="10"/>
          </p:nvPr>
        </p:nvSpPr>
        <p:spPr/>
        <p:txBody>
          <a:bodyPr/>
          <a:lstStyle/>
          <a:p>
            <a:pPr lvl="0"/>
            <a:fld id="{00000000-1234-1234-1234-123412341234}" type="slidenum">
              <a:rPr lang="en"/>
              <a:pPr lvl="0"/>
              <a:t>16</a:t>
            </a:fld>
            <a:endParaRPr lang="en"/>
          </a:p>
        </p:txBody>
      </p:sp>
      <p:sp>
        <p:nvSpPr>
          <p:cNvPr id="227" name="Google Shape;227;p41"/>
          <p:cNvSpPr txBox="1">
            <a:spLocks noGrp="1"/>
          </p:cNvSpPr>
          <p:nvPr>
            <p:ph idx="1"/>
          </p:nvPr>
        </p:nvSpPr>
        <p:spPr/>
        <p:txBody>
          <a:bodyPr/>
          <a:lstStyle/>
          <a:p>
            <a:pPr lvl="0"/>
            <a:r>
              <a:rPr lang="en-US"/>
              <a:t>angular.json</a:t>
            </a:r>
          </a:p>
          <a:p>
            <a:pPr lvl="0"/>
            <a:r>
              <a:rPr lang="en-US"/>
              <a:t>src/styles.scss</a:t>
            </a:r>
          </a:p>
          <a:p>
            <a:pPr lvl="0"/>
            <a:r>
              <a:rPr lang="en-US"/>
              <a:t>src/tslint.json</a:t>
            </a:r>
          </a:p>
          <a:p>
            <a:pPr lvl="0"/>
            <a:r>
              <a:rPr lang="en-US"/>
              <a:t>src/app/app.module.ts</a:t>
            </a:r>
          </a:p>
          <a:p>
            <a:pPr lvl="0"/>
            <a:r>
              <a:rPr lang="en-US"/>
              <a:t>src/main.ts</a:t>
            </a:r>
          </a:p>
          <a:p>
            <a:pPr lvl="0"/>
            <a:r>
              <a:rPr lang="en-US"/>
              <a:t>src/test.ts</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8" name="Google Shape;234;p42">
            <a:extLst>
              <a:ext uri="{FF2B5EF4-FFF2-40B4-BE49-F238E27FC236}">
                <a16:creationId xmlns:a16="http://schemas.microsoft.com/office/drawing/2014/main" id="{4F347FE3-0DF6-B843-B1D1-8FFD80763A38}"/>
              </a:ext>
            </a:extLst>
          </p:cNvPr>
          <p:cNvSpPr txBox="1">
            <a:spLocks noGrp="1"/>
          </p:cNvSpPr>
          <p:nvPr>
            <p:ph type="title"/>
          </p:nvPr>
        </p:nvSpPr>
        <p:spPr/>
        <p:txBody>
          <a:bodyPr/>
          <a:lstStyle/>
          <a:p>
            <a:pPr lvl="0"/>
            <a:r>
              <a:rPr lang="en-US" err="1">
                <a:sym typeface="Roboto"/>
              </a:rPr>
              <a:t>angular.json</a:t>
            </a:r>
            <a:endParaRPr lang="en-US">
              <a:sym typeface="Roboto"/>
            </a:endParaRPr>
          </a:p>
        </p:txBody>
      </p:sp>
      <p:sp>
        <p:nvSpPr>
          <p:cNvPr id="236" name="Google Shape;236;p42"/>
          <p:cNvSpPr txBox="1">
            <a:spLocks noGrp="1"/>
          </p:cNvSpPr>
          <p:nvPr>
            <p:ph type="sldNum" sz="quarter" idx="10"/>
          </p:nvPr>
        </p:nvSpPr>
        <p:spPr/>
        <p:txBody>
          <a:bodyPr/>
          <a:lstStyle/>
          <a:p>
            <a:pPr lvl="0"/>
            <a:fld id="{00000000-1234-1234-1234-123412341234}" type="slidenum">
              <a:rPr lang="en"/>
              <a:pPr lvl="0"/>
              <a:t>17</a:t>
            </a:fld>
            <a:endParaRPr lang="en"/>
          </a:p>
        </p:txBody>
      </p:sp>
      <p:pic>
        <p:nvPicPr>
          <p:cNvPr id="15" name="Google Shape;235;p42">
            <a:extLst>
              <a:ext uri="{FF2B5EF4-FFF2-40B4-BE49-F238E27FC236}">
                <a16:creationId xmlns:a16="http://schemas.microsoft.com/office/drawing/2014/main" id="{42E27E40-7410-0946-A563-A900634F1080}"/>
              </a:ext>
            </a:extLst>
          </p:cNvPr>
          <p:cNvPicPr preferRelativeResize="0">
            <a:picLocks noGrp="1"/>
          </p:cNvPicPr>
          <p:nvPr>
            <p:ph idx="1"/>
          </p:nvPr>
        </p:nvPicPr>
        <p:blipFill>
          <a:blip r:embed="rId3">
            <a:alphaModFix/>
          </a:blip>
          <a:stretch>
            <a:fillRect/>
          </a:stretch>
        </p:blipFill>
        <p:spPr>
          <a:xfrm>
            <a:off x="2742212" y="559823"/>
            <a:ext cx="3568143" cy="4072502"/>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43"/>
          <p:cNvSpPr txBox="1">
            <a:spLocks noGrp="1"/>
          </p:cNvSpPr>
          <p:nvPr>
            <p:ph type="title"/>
          </p:nvPr>
        </p:nvSpPr>
        <p:spPr/>
        <p:txBody>
          <a:bodyPr/>
          <a:lstStyle/>
          <a:p>
            <a:pPr lvl="0"/>
            <a:r>
              <a:rPr lang="en-US"/>
              <a:t>src/styles.scss</a:t>
            </a:r>
          </a:p>
        </p:txBody>
      </p:sp>
      <p:sp>
        <p:nvSpPr>
          <p:cNvPr id="244" name="Google Shape;244;p43"/>
          <p:cNvSpPr txBox="1">
            <a:spLocks noGrp="1"/>
          </p:cNvSpPr>
          <p:nvPr>
            <p:ph type="sldNum" sz="quarter" idx="10"/>
          </p:nvPr>
        </p:nvSpPr>
        <p:spPr/>
        <p:txBody>
          <a:bodyPr/>
          <a:lstStyle/>
          <a:p>
            <a:pPr lvl="0"/>
            <a:fld id="{00000000-1234-1234-1234-123412341234}" type="slidenum">
              <a:rPr lang="en"/>
              <a:pPr lvl="0"/>
              <a:t>18</a:t>
            </a:fld>
            <a:endParaRPr lang="en"/>
          </a:p>
        </p:txBody>
      </p:sp>
      <p:sp>
        <p:nvSpPr>
          <p:cNvPr id="242" name="Google Shape;242;p43"/>
          <p:cNvSpPr txBox="1">
            <a:spLocks noGrp="1"/>
          </p:cNvSpPr>
          <p:nvPr>
            <p:ph idx="1"/>
          </p:nvPr>
        </p:nvSpPr>
        <p:spPr/>
        <p:txBody>
          <a:bodyPr/>
          <a:lstStyle/>
          <a:p>
            <a:pPr lvl="0"/>
            <a:r>
              <a:rPr lang="en-US"/>
              <a:t>Include any global, application-wide styling here</a:t>
            </a:r>
          </a:p>
        </p:txBody>
      </p:sp>
      <p:pic>
        <p:nvPicPr>
          <p:cNvPr id="243" name="Google Shape;243;p43"/>
          <p:cNvPicPr preferRelativeResize="0"/>
          <p:nvPr/>
        </p:nvPicPr>
        <p:blipFill>
          <a:blip r:embed="rId3">
            <a:alphaModFix/>
          </a:blip>
          <a:stretch>
            <a:fillRect/>
          </a:stretch>
        </p:blipFill>
        <p:spPr>
          <a:xfrm>
            <a:off x="1320801" y="2171382"/>
            <a:ext cx="6410966" cy="1659178"/>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44"/>
          <p:cNvSpPr txBox="1">
            <a:spLocks noGrp="1"/>
          </p:cNvSpPr>
          <p:nvPr>
            <p:ph type="title"/>
          </p:nvPr>
        </p:nvSpPr>
        <p:spPr/>
        <p:txBody>
          <a:bodyPr/>
          <a:lstStyle/>
          <a:p>
            <a:pPr lvl="0"/>
            <a:r>
              <a:rPr lang="en-US"/>
              <a:t>src/tslint.json</a:t>
            </a:r>
          </a:p>
        </p:txBody>
      </p:sp>
      <p:sp>
        <p:nvSpPr>
          <p:cNvPr id="251" name="Google Shape;251;p44"/>
          <p:cNvSpPr txBox="1">
            <a:spLocks noGrp="1"/>
          </p:cNvSpPr>
          <p:nvPr>
            <p:ph type="sldNum" sz="quarter" idx="10"/>
          </p:nvPr>
        </p:nvSpPr>
        <p:spPr/>
        <p:txBody>
          <a:bodyPr/>
          <a:lstStyle/>
          <a:p>
            <a:pPr lvl="0"/>
            <a:fld id="{00000000-1234-1234-1234-123412341234}" type="slidenum">
              <a:rPr lang="en"/>
              <a:pPr lvl="0"/>
              <a:t>19</a:t>
            </a:fld>
            <a:endParaRPr lang="en"/>
          </a:p>
        </p:txBody>
      </p:sp>
      <p:pic>
        <p:nvPicPr>
          <p:cNvPr id="12" name="Google Shape;250;p44">
            <a:extLst>
              <a:ext uri="{FF2B5EF4-FFF2-40B4-BE49-F238E27FC236}">
                <a16:creationId xmlns:a16="http://schemas.microsoft.com/office/drawing/2014/main" id="{67F2DC12-2D4E-1B48-A326-C6A99B05BAC9}"/>
              </a:ext>
            </a:extLst>
          </p:cNvPr>
          <p:cNvPicPr preferRelativeResize="0">
            <a:picLocks noGrp="1"/>
          </p:cNvPicPr>
          <p:nvPr>
            <p:ph idx="1"/>
          </p:nvPr>
        </p:nvPicPr>
        <p:blipFill>
          <a:blip r:embed="rId3">
            <a:alphaModFix/>
          </a:blip>
          <a:stretch>
            <a:fillRect/>
          </a:stretch>
        </p:blipFill>
        <p:spPr>
          <a:xfrm>
            <a:off x="3061000" y="1370013"/>
            <a:ext cx="2929925" cy="3262312"/>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26"/>
          <p:cNvSpPr txBox="1">
            <a:spLocks noGrp="1"/>
          </p:cNvSpPr>
          <p:nvPr>
            <p:ph type="title"/>
          </p:nvPr>
        </p:nvSpPr>
        <p:spPr/>
        <p:txBody>
          <a:bodyPr/>
          <a:lstStyle/>
          <a:p>
            <a:pPr lvl="0"/>
            <a:r>
              <a:rPr lang="en-US"/>
              <a:t>What’s in the talk</a:t>
            </a:r>
          </a:p>
        </p:txBody>
      </p:sp>
      <p:sp>
        <p:nvSpPr>
          <p:cNvPr id="121" name="Google Shape;121;p26"/>
          <p:cNvSpPr txBox="1">
            <a:spLocks noGrp="1"/>
          </p:cNvSpPr>
          <p:nvPr>
            <p:ph type="sldNum" sz="quarter" idx="10"/>
          </p:nvPr>
        </p:nvSpPr>
        <p:spPr/>
        <p:txBody>
          <a:bodyPr/>
          <a:lstStyle/>
          <a:p>
            <a:pPr lvl="0"/>
            <a:fld id="{00000000-1234-1234-1234-123412341234}" type="slidenum">
              <a:rPr lang="en"/>
              <a:pPr lvl="0"/>
              <a:t>2</a:t>
            </a:fld>
            <a:endParaRPr lang="en"/>
          </a:p>
        </p:txBody>
      </p:sp>
      <p:sp>
        <p:nvSpPr>
          <p:cNvPr id="120" name="Google Shape;120;p26"/>
          <p:cNvSpPr txBox="1">
            <a:spLocks noGrp="1"/>
          </p:cNvSpPr>
          <p:nvPr>
            <p:ph idx="1"/>
          </p:nvPr>
        </p:nvSpPr>
        <p:spPr/>
        <p:txBody>
          <a:bodyPr/>
          <a:lstStyle/>
          <a:p>
            <a:pPr lvl="0"/>
            <a:r>
              <a:rPr lang="en-US" b="1" dirty="0">
                <a:solidFill>
                  <a:schemeClr val="accent2"/>
                </a:solidFill>
              </a:rPr>
              <a:t>Introduction to Angular migration</a:t>
            </a:r>
          </a:p>
          <a:p>
            <a:pPr lvl="0"/>
            <a:r>
              <a:rPr lang="en-US" dirty="0"/>
              <a:t>Step-by-step Angular migration from AngularJS to Angular 7</a:t>
            </a:r>
          </a:p>
          <a:p>
            <a:pPr lvl="1"/>
            <a:r>
              <a:rPr lang="en-US" dirty="0">
                <a:hlinkClick r:id="rId3" action="ppaction://hlinksldjump">
                  <a:extLst>
                    <a:ext uri="{A12FA001-AC4F-418D-AE19-62706E023703}">
                      <ahyp:hlinkClr xmlns:ahyp="http://schemas.microsoft.com/office/drawing/2018/hyperlinkcolor" val="tx"/>
                    </a:ext>
                  </a:extLst>
                </a:hlinkClick>
              </a:rPr>
              <a:t>Phase 1 - Bootstrap hybrid app, move to Angular CLI </a:t>
            </a:r>
            <a:endParaRPr lang="en-US" dirty="0"/>
          </a:p>
          <a:p>
            <a:pPr lvl="1"/>
            <a:r>
              <a:rPr lang="en-US" dirty="0">
                <a:hlinkClick r:id="rId4" action="ppaction://hlinksldjump">
                  <a:extLst>
                    <a:ext uri="{A12FA001-AC4F-418D-AE19-62706E023703}">
                      <ahyp:hlinkClr xmlns:ahyp="http://schemas.microsoft.com/office/drawing/2018/hyperlinkcolor" val="tx"/>
                    </a:ext>
                  </a:extLst>
                </a:hlinkClick>
              </a:rPr>
              <a:t>Phase 2 - Migrate AngularJS code to Angular 7</a:t>
            </a:r>
            <a:endParaRPr lang="en-US" dirty="0"/>
          </a:p>
          <a:p>
            <a:pPr lvl="1"/>
            <a:r>
              <a:rPr lang="en-US" dirty="0">
                <a:hlinkClick r:id="rId5" action="ppaction://hlinksldjump">
                  <a:extLst>
                    <a:ext uri="{A12FA001-AC4F-418D-AE19-62706E023703}">
                      <ahyp:hlinkClr xmlns:ahyp="http://schemas.microsoft.com/office/drawing/2018/hyperlinkcolor" val="tx"/>
                    </a:ext>
                  </a:extLst>
                </a:hlinkClick>
              </a:rPr>
              <a:t>Phase 3 - Remove AngularJS</a:t>
            </a:r>
            <a:endParaRPr 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5" name="Title 4">
            <a:extLst>
              <a:ext uri="{FF2B5EF4-FFF2-40B4-BE49-F238E27FC236}">
                <a16:creationId xmlns:a16="http://schemas.microsoft.com/office/drawing/2014/main" id="{4BCC1207-37EC-7D4A-8EAB-3BDA0034D152}"/>
              </a:ext>
            </a:extLst>
          </p:cNvPr>
          <p:cNvSpPr>
            <a:spLocks noGrp="1"/>
          </p:cNvSpPr>
          <p:nvPr>
            <p:ph type="title"/>
          </p:nvPr>
        </p:nvSpPr>
        <p:spPr/>
        <p:txBody>
          <a:bodyPr>
            <a:normAutofit/>
          </a:bodyPr>
          <a:lstStyle/>
          <a:p>
            <a:r>
              <a:rPr lang="en-US" err="1">
                <a:sym typeface="Roboto"/>
              </a:rPr>
              <a:t>src</a:t>
            </a:r>
            <a:r>
              <a:rPr lang="en-US">
                <a:sym typeface="Roboto"/>
              </a:rPr>
              <a:t>/app/</a:t>
            </a:r>
            <a:r>
              <a:rPr lang="en-US" err="1">
                <a:sym typeface="Roboto"/>
              </a:rPr>
              <a:t>app.module.ts</a:t>
            </a:r>
            <a:br>
              <a:rPr lang="en-US">
                <a:sym typeface="Roboto"/>
              </a:rPr>
            </a:br>
            <a:endParaRPr lang="en-US"/>
          </a:p>
        </p:txBody>
      </p:sp>
      <p:sp>
        <p:nvSpPr>
          <p:cNvPr id="259" name="Google Shape;259;p45"/>
          <p:cNvSpPr txBox="1">
            <a:spLocks noGrp="1"/>
          </p:cNvSpPr>
          <p:nvPr>
            <p:ph type="sldNum" sz="quarter" idx="10"/>
          </p:nvPr>
        </p:nvSpPr>
        <p:spPr/>
        <p:txBody>
          <a:bodyPr/>
          <a:lstStyle/>
          <a:p>
            <a:pPr lvl="0"/>
            <a:fld id="{00000000-1234-1234-1234-123412341234}" type="slidenum">
              <a:rPr lang="en"/>
              <a:pPr lvl="0"/>
              <a:t>20</a:t>
            </a:fld>
            <a:endParaRPr lang="en"/>
          </a:p>
        </p:txBody>
      </p:sp>
      <p:pic>
        <p:nvPicPr>
          <p:cNvPr id="14" name="Google Shape;258;p45">
            <a:extLst>
              <a:ext uri="{FF2B5EF4-FFF2-40B4-BE49-F238E27FC236}">
                <a16:creationId xmlns:a16="http://schemas.microsoft.com/office/drawing/2014/main" id="{9B852A72-DB41-9946-855E-2D8CFE964A1E}"/>
              </a:ext>
            </a:extLst>
          </p:cNvPr>
          <p:cNvPicPr preferRelativeResize="0">
            <a:picLocks noGrp="1"/>
          </p:cNvPicPr>
          <p:nvPr>
            <p:ph idx="1"/>
          </p:nvPr>
        </p:nvPicPr>
        <p:blipFill>
          <a:blip r:embed="rId3">
            <a:alphaModFix/>
          </a:blip>
          <a:stretch>
            <a:fillRect/>
          </a:stretch>
        </p:blipFill>
        <p:spPr>
          <a:xfrm>
            <a:off x="1383457" y="1325994"/>
            <a:ext cx="6285653" cy="316480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 name="Title 1">
            <a:extLst>
              <a:ext uri="{FF2B5EF4-FFF2-40B4-BE49-F238E27FC236}">
                <a16:creationId xmlns:a16="http://schemas.microsoft.com/office/drawing/2014/main" id="{8B777E2D-F441-D748-BB75-9527763942CD}"/>
              </a:ext>
            </a:extLst>
          </p:cNvPr>
          <p:cNvSpPr>
            <a:spLocks noGrp="1"/>
          </p:cNvSpPr>
          <p:nvPr>
            <p:ph type="title"/>
          </p:nvPr>
        </p:nvSpPr>
        <p:spPr/>
        <p:txBody>
          <a:bodyPr/>
          <a:lstStyle/>
          <a:p>
            <a:pPr lvl="0"/>
            <a:r>
              <a:rPr lang="en-US" err="1">
                <a:sym typeface="Roboto"/>
              </a:rPr>
              <a:t>src</a:t>
            </a:r>
            <a:r>
              <a:rPr lang="en-US">
                <a:sym typeface="Roboto"/>
              </a:rPr>
              <a:t>/</a:t>
            </a:r>
            <a:r>
              <a:rPr lang="en-US" err="1">
                <a:sym typeface="Roboto"/>
              </a:rPr>
              <a:t>main.ts</a:t>
            </a:r>
            <a:endParaRPr lang="en-US">
              <a:sym typeface="Roboto"/>
            </a:endParaRPr>
          </a:p>
        </p:txBody>
      </p:sp>
      <p:sp>
        <p:nvSpPr>
          <p:cNvPr id="267" name="Google Shape;267;p46"/>
          <p:cNvSpPr txBox="1">
            <a:spLocks noGrp="1"/>
          </p:cNvSpPr>
          <p:nvPr>
            <p:ph type="sldNum" sz="quarter" idx="10"/>
          </p:nvPr>
        </p:nvSpPr>
        <p:spPr/>
        <p:txBody>
          <a:bodyPr/>
          <a:lstStyle/>
          <a:p>
            <a:pPr lvl="0"/>
            <a:fld id="{00000000-1234-1234-1234-123412341234}" type="slidenum">
              <a:rPr lang="en"/>
              <a:pPr lvl="0"/>
              <a:t>21</a:t>
            </a:fld>
            <a:endParaRPr lang="en"/>
          </a:p>
        </p:txBody>
      </p:sp>
      <p:pic>
        <p:nvPicPr>
          <p:cNvPr id="8" name="Google Shape;266;p46">
            <a:extLst>
              <a:ext uri="{FF2B5EF4-FFF2-40B4-BE49-F238E27FC236}">
                <a16:creationId xmlns:a16="http://schemas.microsoft.com/office/drawing/2014/main" id="{BAB468C1-3718-7945-9D56-957D476A6FA9}"/>
              </a:ext>
            </a:extLst>
          </p:cNvPr>
          <p:cNvPicPr preferRelativeResize="0">
            <a:picLocks noGrp="1"/>
          </p:cNvPicPr>
          <p:nvPr>
            <p:ph idx="1"/>
          </p:nvPr>
        </p:nvPicPr>
        <p:blipFill>
          <a:blip r:embed="rId3">
            <a:alphaModFix/>
          </a:blip>
          <a:stretch>
            <a:fillRect/>
          </a:stretch>
        </p:blipFill>
        <p:spPr>
          <a:xfrm>
            <a:off x="2214880" y="1034616"/>
            <a:ext cx="4714239" cy="3597709"/>
          </a:xfr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 name="Title 1">
            <a:extLst>
              <a:ext uri="{FF2B5EF4-FFF2-40B4-BE49-F238E27FC236}">
                <a16:creationId xmlns:a16="http://schemas.microsoft.com/office/drawing/2014/main" id="{FFB9DD4F-7DA7-9C4F-8E94-7738CDAB91BC}"/>
              </a:ext>
            </a:extLst>
          </p:cNvPr>
          <p:cNvSpPr>
            <a:spLocks noGrp="1"/>
          </p:cNvSpPr>
          <p:nvPr>
            <p:ph type="title"/>
          </p:nvPr>
        </p:nvSpPr>
        <p:spPr/>
        <p:txBody>
          <a:bodyPr/>
          <a:lstStyle/>
          <a:p>
            <a:pPr lvl="0"/>
            <a:r>
              <a:rPr lang="en-US" err="1">
                <a:sym typeface="Roboto"/>
              </a:rPr>
              <a:t>src</a:t>
            </a:r>
            <a:r>
              <a:rPr lang="en-US">
                <a:sym typeface="Roboto"/>
              </a:rPr>
              <a:t>/</a:t>
            </a:r>
            <a:r>
              <a:rPr lang="en-US" err="1">
                <a:sym typeface="Roboto"/>
              </a:rPr>
              <a:t>test.ts</a:t>
            </a:r>
            <a:endParaRPr lang="en-US">
              <a:sym typeface="Roboto"/>
            </a:endParaRPr>
          </a:p>
        </p:txBody>
      </p:sp>
      <p:sp>
        <p:nvSpPr>
          <p:cNvPr id="275" name="Google Shape;275;p47"/>
          <p:cNvSpPr txBox="1">
            <a:spLocks noGrp="1"/>
          </p:cNvSpPr>
          <p:nvPr>
            <p:ph type="sldNum" sz="quarter" idx="10"/>
          </p:nvPr>
        </p:nvSpPr>
        <p:spPr/>
        <p:txBody>
          <a:bodyPr/>
          <a:lstStyle/>
          <a:p>
            <a:pPr lvl="0"/>
            <a:fld id="{00000000-1234-1234-1234-123412341234}" type="slidenum">
              <a:rPr lang="en"/>
              <a:pPr lvl="0"/>
              <a:t>22</a:t>
            </a:fld>
            <a:endParaRPr lang="en"/>
          </a:p>
        </p:txBody>
      </p:sp>
      <p:pic>
        <p:nvPicPr>
          <p:cNvPr id="8" name="Google Shape;274;p47">
            <a:extLst>
              <a:ext uri="{FF2B5EF4-FFF2-40B4-BE49-F238E27FC236}">
                <a16:creationId xmlns:a16="http://schemas.microsoft.com/office/drawing/2014/main" id="{8C37A7BD-4E73-4A4B-AB48-A490062D6C0F}"/>
              </a:ext>
            </a:extLst>
          </p:cNvPr>
          <p:cNvPicPr preferRelativeResize="0">
            <a:picLocks noGrp="1"/>
          </p:cNvPicPr>
          <p:nvPr>
            <p:ph idx="1"/>
          </p:nvPr>
        </p:nvPicPr>
        <p:blipFill>
          <a:blip r:embed="rId3">
            <a:alphaModFix/>
          </a:blip>
          <a:stretch>
            <a:fillRect/>
          </a:stretch>
        </p:blipFill>
        <p:spPr>
          <a:xfrm>
            <a:off x="3054773" y="177638"/>
            <a:ext cx="3034453" cy="4454688"/>
          </a:xfr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5" name="Title 4">
            <a:extLst>
              <a:ext uri="{FF2B5EF4-FFF2-40B4-BE49-F238E27FC236}">
                <a16:creationId xmlns:a16="http://schemas.microsoft.com/office/drawing/2014/main" id="{9F116A47-57E6-F94B-8E84-24CC4122529C}"/>
              </a:ext>
            </a:extLst>
          </p:cNvPr>
          <p:cNvSpPr>
            <a:spLocks noGrp="1"/>
          </p:cNvSpPr>
          <p:nvPr>
            <p:ph type="title"/>
          </p:nvPr>
        </p:nvSpPr>
        <p:spPr/>
        <p:txBody>
          <a:bodyPr/>
          <a:lstStyle/>
          <a:p>
            <a:r>
              <a:rPr lang="en"/>
              <a:t>Other files</a:t>
            </a:r>
            <a:endParaRPr lang="en-US"/>
          </a:p>
        </p:txBody>
      </p:sp>
      <p:sp>
        <p:nvSpPr>
          <p:cNvPr id="282" name="Google Shape;282;p48"/>
          <p:cNvSpPr txBox="1">
            <a:spLocks noGrp="1"/>
          </p:cNvSpPr>
          <p:nvPr>
            <p:ph type="sldNum" sz="quarter" idx="10"/>
          </p:nvPr>
        </p:nvSpPr>
        <p:spPr/>
        <p:txBody>
          <a:bodyPr/>
          <a:lstStyle/>
          <a:p>
            <a:pPr lvl="0"/>
            <a:fld id="{00000000-1234-1234-1234-123412341234}" type="slidenum">
              <a:rPr lang="en"/>
              <a:pPr lvl="0"/>
              <a:t>23</a:t>
            </a:fld>
            <a:endParaRPr lang="en"/>
          </a:p>
        </p:txBody>
      </p:sp>
      <p:sp>
        <p:nvSpPr>
          <p:cNvPr id="281" name="Google Shape;281;p48"/>
          <p:cNvSpPr txBox="1">
            <a:spLocks noGrp="1"/>
          </p:cNvSpPr>
          <p:nvPr>
            <p:ph idx="1"/>
          </p:nvPr>
        </p:nvSpPr>
        <p:spPr/>
        <p:txBody>
          <a:bodyPr/>
          <a:lstStyle/>
          <a:p>
            <a:pPr lvl="0"/>
            <a:r>
              <a:rPr lang="en-US"/>
              <a:t>src/app/app.module.ajs.ts (our old app.module.ts)</a:t>
            </a:r>
          </a:p>
          <a:p>
            <a:pPr lvl="0"/>
            <a:r>
              <a:rPr lang="en-US"/>
              <a:t>src/index.html</a:t>
            </a:r>
          </a:p>
          <a:p>
            <a:pPr lvl="0"/>
            <a:r>
              <a:rPr lang="en-US"/>
              <a:t>src/typings.d.ts</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 name="Title 1">
            <a:extLst>
              <a:ext uri="{FF2B5EF4-FFF2-40B4-BE49-F238E27FC236}">
                <a16:creationId xmlns:a16="http://schemas.microsoft.com/office/drawing/2014/main" id="{37B74E80-9822-8744-9AD1-7A80C0619B90}"/>
              </a:ext>
            </a:extLst>
          </p:cNvPr>
          <p:cNvSpPr>
            <a:spLocks noGrp="1"/>
          </p:cNvSpPr>
          <p:nvPr>
            <p:ph type="title"/>
          </p:nvPr>
        </p:nvSpPr>
        <p:spPr/>
        <p:txBody>
          <a:bodyPr/>
          <a:lstStyle/>
          <a:p>
            <a:r>
              <a:rPr lang="en-US" err="1">
                <a:sym typeface="Roboto"/>
              </a:rPr>
              <a:t>src</a:t>
            </a:r>
            <a:r>
              <a:rPr lang="en-US">
                <a:sym typeface="Roboto"/>
              </a:rPr>
              <a:t>/app/</a:t>
            </a:r>
            <a:r>
              <a:rPr lang="en-US" err="1">
                <a:sym typeface="Roboto"/>
              </a:rPr>
              <a:t>app.module.ajs.ts</a:t>
            </a:r>
            <a:endParaRPr lang="en-US"/>
          </a:p>
        </p:txBody>
      </p:sp>
      <p:sp>
        <p:nvSpPr>
          <p:cNvPr id="290" name="Google Shape;290;p49"/>
          <p:cNvSpPr txBox="1">
            <a:spLocks noGrp="1"/>
          </p:cNvSpPr>
          <p:nvPr>
            <p:ph type="sldNum" sz="quarter" idx="10"/>
          </p:nvPr>
        </p:nvSpPr>
        <p:spPr/>
        <p:txBody>
          <a:bodyPr/>
          <a:lstStyle/>
          <a:p>
            <a:pPr lvl="0"/>
            <a:fld id="{00000000-1234-1234-1234-123412341234}" type="slidenum">
              <a:rPr lang="en"/>
              <a:pPr lvl="0"/>
              <a:t>24</a:t>
            </a:fld>
            <a:endParaRPr lang="en"/>
          </a:p>
        </p:txBody>
      </p:sp>
      <p:pic>
        <p:nvPicPr>
          <p:cNvPr id="11" name="Google Shape;289;p49">
            <a:extLst>
              <a:ext uri="{FF2B5EF4-FFF2-40B4-BE49-F238E27FC236}">
                <a16:creationId xmlns:a16="http://schemas.microsoft.com/office/drawing/2014/main" id="{79FB6418-973D-5F4B-9FF4-CFE5A39C39D3}"/>
              </a:ext>
            </a:extLst>
          </p:cNvPr>
          <p:cNvPicPr preferRelativeResize="0">
            <a:picLocks noGrp="1"/>
          </p:cNvPicPr>
          <p:nvPr>
            <p:ph idx="1"/>
          </p:nvPr>
        </p:nvPicPr>
        <p:blipFill>
          <a:blip r:embed="rId3">
            <a:alphaModFix/>
          </a:blip>
          <a:stretch>
            <a:fillRect/>
          </a:stretch>
        </p:blipFill>
        <p:spPr>
          <a:xfrm>
            <a:off x="2526261" y="1370013"/>
            <a:ext cx="3999403" cy="3262312"/>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 name="Title 1">
            <a:extLst>
              <a:ext uri="{FF2B5EF4-FFF2-40B4-BE49-F238E27FC236}">
                <a16:creationId xmlns:a16="http://schemas.microsoft.com/office/drawing/2014/main" id="{F1F0DA58-A6E5-E343-B2F6-A2BC119E8ACB}"/>
              </a:ext>
            </a:extLst>
          </p:cNvPr>
          <p:cNvSpPr>
            <a:spLocks noGrp="1"/>
          </p:cNvSpPr>
          <p:nvPr>
            <p:ph type="title"/>
          </p:nvPr>
        </p:nvSpPr>
        <p:spPr/>
        <p:txBody>
          <a:bodyPr/>
          <a:lstStyle/>
          <a:p>
            <a:r>
              <a:rPr lang="en-US" err="1">
                <a:sym typeface="Roboto"/>
              </a:rPr>
              <a:t>index.html</a:t>
            </a:r>
            <a:endParaRPr lang="en-US"/>
          </a:p>
        </p:txBody>
      </p:sp>
      <p:sp>
        <p:nvSpPr>
          <p:cNvPr id="297" name="Google Shape;297;p50"/>
          <p:cNvSpPr txBox="1">
            <a:spLocks noGrp="1"/>
          </p:cNvSpPr>
          <p:nvPr>
            <p:ph type="sldNum" sz="quarter" idx="10"/>
          </p:nvPr>
        </p:nvSpPr>
        <p:spPr/>
        <p:txBody>
          <a:bodyPr/>
          <a:lstStyle/>
          <a:p>
            <a:pPr lvl="0"/>
            <a:fld id="{00000000-1234-1234-1234-123412341234}" type="slidenum">
              <a:rPr lang="en"/>
              <a:pPr lvl="0"/>
              <a:t>25</a:t>
            </a:fld>
            <a:endParaRPr lang="en"/>
          </a:p>
        </p:txBody>
      </p:sp>
      <p:pic>
        <p:nvPicPr>
          <p:cNvPr id="8" name="Google Shape;298;p50">
            <a:extLst>
              <a:ext uri="{FF2B5EF4-FFF2-40B4-BE49-F238E27FC236}">
                <a16:creationId xmlns:a16="http://schemas.microsoft.com/office/drawing/2014/main" id="{FF6BA67D-0220-294E-851B-846081E1B39D}"/>
              </a:ext>
            </a:extLst>
          </p:cNvPr>
          <p:cNvPicPr preferRelativeResize="0">
            <a:picLocks noGrp="1"/>
          </p:cNvPicPr>
          <p:nvPr>
            <p:ph idx="1"/>
          </p:nvPr>
        </p:nvPicPr>
        <p:blipFill>
          <a:blip r:embed="rId3">
            <a:alphaModFix/>
          </a:blip>
          <a:stretch>
            <a:fillRect/>
          </a:stretch>
        </p:blipFill>
        <p:spPr>
          <a:xfrm>
            <a:off x="582613" y="1441439"/>
            <a:ext cx="7886700" cy="3119460"/>
          </a:xfr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51"/>
          <p:cNvSpPr txBox="1">
            <a:spLocks noGrp="1"/>
          </p:cNvSpPr>
          <p:nvPr>
            <p:ph type="title"/>
          </p:nvPr>
        </p:nvSpPr>
        <p:spPr/>
        <p:txBody>
          <a:bodyPr/>
          <a:lstStyle/>
          <a:p>
            <a:pPr lvl="0"/>
            <a:r>
              <a:rPr lang="en-US"/>
              <a:t>src/typings.d.ts</a:t>
            </a:r>
          </a:p>
        </p:txBody>
      </p:sp>
      <p:sp>
        <p:nvSpPr>
          <p:cNvPr id="306" name="Google Shape;306;p51"/>
          <p:cNvSpPr txBox="1">
            <a:spLocks noGrp="1"/>
          </p:cNvSpPr>
          <p:nvPr>
            <p:ph type="sldNum" sz="quarter" idx="10"/>
          </p:nvPr>
        </p:nvSpPr>
        <p:spPr/>
        <p:txBody>
          <a:bodyPr/>
          <a:lstStyle/>
          <a:p>
            <a:pPr lvl="0"/>
            <a:fld id="{00000000-1234-1234-1234-123412341234}" type="slidenum">
              <a:rPr lang="en"/>
              <a:pPr lvl="0"/>
              <a:t>26</a:t>
            </a:fld>
            <a:endParaRPr lang="en"/>
          </a:p>
        </p:txBody>
      </p:sp>
      <p:sp>
        <p:nvSpPr>
          <p:cNvPr id="304" name="Google Shape;304;p51"/>
          <p:cNvSpPr txBox="1">
            <a:spLocks noGrp="1"/>
          </p:cNvSpPr>
          <p:nvPr>
            <p:ph idx="1"/>
          </p:nvPr>
        </p:nvSpPr>
        <p:spPr/>
        <p:txBody>
          <a:bodyPr/>
          <a:lstStyle/>
          <a:p>
            <a:pPr lvl="0"/>
            <a:r>
              <a:rPr lang="en-US"/>
              <a:t>Create this file, doesn’t exist in Angular 7 sample app</a:t>
            </a:r>
          </a:p>
          <a:p>
            <a:pPr lvl="0"/>
            <a:r>
              <a:rPr lang="en-US"/>
              <a:t>Add typing for angular + node</a:t>
            </a:r>
          </a:p>
        </p:txBody>
      </p:sp>
      <p:pic>
        <p:nvPicPr>
          <p:cNvPr id="305" name="Google Shape;305;p51"/>
          <p:cNvPicPr preferRelativeResize="0"/>
          <p:nvPr/>
        </p:nvPicPr>
        <p:blipFill>
          <a:blip r:embed="rId3">
            <a:alphaModFix/>
          </a:blip>
          <a:stretch>
            <a:fillRect/>
          </a:stretch>
        </p:blipFill>
        <p:spPr>
          <a:xfrm>
            <a:off x="2399457" y="2529626"/>
            <a:ext cx="4253654" cy="115764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p52"/>
          <p:cNvSpPr txBox="1">
            <a:spLocks noGrp="1"/>
          </p:cNvSpPr>
          <p:nvPr>
            <p:ph type="title"/>
          </p:nvPr>
        </p:nvSpPr>
        <p:spPr/>
        <p:txBody>
          <a:bodyPr/>
          <a:lstStyle/>
          <a:p>
            <a:pPr lvl="0"/>
            <a:r>
              <a:rPr lang="en-US"/>
              <a:t>Angular builders</a:t>
            </a:r>
          </a:p>
        </p:txBody>
      </p:sp>
      <p:sp>
        <p:nvSpPr>
          <p:cNvPr id="313" name="Google Shape;313;p52"/>
          <p:cNvSpPr txBox="1">
            <a:spLocks noGrp="1"/>
          </p:cNvSpPr>
          <p:nvPr>
            <p:ph type="sldNum" sz="quarter" idx="10"/>
          </p:nvPr>
        </p:nvSpPr>
        <p:spPr/>
        <p:txBody>
          <a:bodyPr/>
          <a:lstStyle/>
          <a:p>
            <a:pPr lvl="0"/>
            <a:fld id="{00000000-1234-1234-1234-123412341234}" type="slidenum">
              <a:rPr lang="en"/>
              <a:pPr lvl="0"/>
              <a:t>27</a:t>
            </a:fld>
            <a:endParaRPr lang="en"/>
          </a:p>
        </p:txBody>
      </p:sp>
      <p:sp>
        <p:nvSpPr>
          <p:cNvPr id="312" name="Google Shape;312;p52"/>
          <p:cNvSpPr txBox="1">
            <a:spLocks noGrp="1"/>
          </p:cNvSpPr>
          <p:nvPr>
            <p:ph idx="1"/>
          </p:nvPr>
        </p:nvSpPr>
        <p:spPr/>
        <p:txBody>
          <a:bodyPr/>
          <a:lstStyle/>
          <a:p>
            <a:pPr lvl="0"/>
            <a:r>
              <a:rPr lang="en-US"/>
              <a:t>May need to configure build beyond what can be set with angular.json</a:t>
            </a:r>
          </a:p>
          <a:p>
            <a:pPr lvl="0"/>
            <a:r>
              <a:rPr lang="en-US"/>
              <a:t>Customize the webpack config using third-party angular builder or create your own</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53"/>
          <p:cNvSpPr txBox="1">
            <a:spLocks noGrp="1"/>
          </p:cNvSpPr>
          <p:nvPr>
            <p:ph type="title"/>
          </p:nvPr>
        </p:nvSpPr>
        <p:spPr/>
        <p:txBody>
          <a:bodyPr/>
          <a:lstStyle/>
          <a:p>
            <a:pPr lvl="0"/>
            <a:r>
              <a:rPr lang="en-US"/>
              <a:t>ng serve</a:t>
            </a:r>
          </a:p>
        </p:txBody>
      </p:sp>
      <p:sp>
        <p:nvSpPr>
          <p:cNvPr id="320" name="Google Shape;320;p53"/>
          <p:cNvSpPr txBox="1">
            <a:spLocks noGrp="1"/>
          </p:cNvSpPr>
          <p:nvPr>
            <p:ph type="sldNum" sz="quarter" idx="10"/>
          </p:nvPr>
        </p:nvSpPr>
        <p:spPr/>
        <p:txBody>
          <a:bodyPr/>
          <a:lstStyle/>
          <a:p>
            <a:pPr lvl="0"/>
            <a:fld id="{00000000-1234-1234-1234-123412341234}" type="slidenum">
              <a:rPr lang="en"/>
              <a:pPr lvl="0"/>
              <a:t>28</a:t>
            </a:fld>
            <a:endParaRPr lang="en"/>
          </a:p>
        </p:txBody>
      </p:sp>
      <p:pic>
        <p:nvPicPr>
          <p:cNvPr id="6" name="Google Shape;319;p53">
            <a:extLst>
              <a:ext uri="{FF2B5EF4-FFF2-40B4-BE49-F238E27FC236}">
                <a16:creationId xmlns:a16="http://schemas.microsoft.com/office/drawing/2014/main" id="{523FD84B-1229-FC43-9FE5-7DEA7647FE65}"/>
              </a:ext>
            </a:extLst>
          </p:cNvPr>
          <p:cNvPicPr preferRelativeResize="0">
            <a:picLocks noGrp="1"/>
          </p:cNvPicPr>
          <p:nvPr>
            <p:ph idx="1"/>
          </p:nvPr>
        </p:nvPicPr>
        <p:blipFill>
          <a:blip r:embed="rId3">
            <a:alphaModFix/>
          </a:blip>
          <a:stretch>
            <a:fillRect/>
          </a:stretch>
        </p:blipFill>
        <p:spPr>
          <a:xfrm>
            <a:off x="582613" y="1953286"/>
            <a:ext cx="7886700" cy="2095766"/>
          </a:xfr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26"/>
          <p:cNvSpPr txBox="1">
            <a:spLocks noGrp="1"/>
          </p:cNvSpPr>
          <p:nvPr>
            <p:ph type="title"/>
          </p:nvPr>
        </p:nvSpPr>
        <p:spPr/>
        <p:txBody>
          <a:bodyPr/>
          <a:lstStyle/>
          <a:p>
            <a:pPr lvl="0"/>
            <a:r>
              <a:rPr lang="en-US" dirty="0"/>
              <a:t>What’s in the talk</a:t>
            </a:r>
          </a:p>
        </p:txBody>
      </p:sp>
      <p:sp>
        <p:nvSpPr>
          <p:cNvPr id="121" name="Google Shape;121;p26"/>
          <p:cNvSpPr txBox="1">
            <a:spLocks noGrp="1"/>
          </p:cNvSpPr>
          <p:nvPr>
            <p:ph type="sldNum" sz="quarter" idx="10"/>
          </p:nvPr>
        </p:nvSpPr>
        <p:spPr/>
        <p:txBody>
          <a:bodyPr/>
          <a:lstStyle/>
          <a:p>
            <a:pPr lvl="0"/>
            <a:fld id="{00000000-1234-1234-1234-123412341234}" type="slidenum">
              <a:rPr lang="en"/>
              <a:pPr lvl="0"/>
              <a:t>29</a:t>
            </a:fld>
            <a:endParaRPr lang="en"/>
          </a:p>
        </p:txBody>
      </p:sp>
      <p:sp>
        <p:nvSpPr>
          <p:cNvPr id="120" name="Google Shape;120;p26"/>
          <p:cNvSpPr txBox="1">
            <a:spLocks noGrp="1"/>
          </p:cNvSpPr>
          <p:nvPr>
            <p:ph idx="1"/>
          </p:nvPr>
        </p:nvSpPr>
        <p:spPr/>
        <p:txBody>
          <a:bodyPr/>
          <a:lstStyle/>
          <a:p>
            <a:pPr lvl="0"/>
            <a:r>
              <a:rPr lang="en-US" dirty="0">
                <a:hlinkClick r:id="rId3" action="ppaction://hlinksldjump">
                  <a:extLst>
                    <a:ext uri="{A12FA001-AC4F-418D-AE19-62706E023703}">
                      <ahyp:hlinkClr xmlns:ahyp="http://schemas.microsoft.com/office/drawing/2018/hyperlinkcolor" val="tx"/>
                    </a:ext>
                  </a:extLst>
                </a:hlinkClick>
              </a:rPr>
              <a:t>Introduction to Angular migration</a:t>
            </a:r>
            <a:endParaRPr lang="en-US" dirty="0"/>
          </a:p>
          <a:p>
            <a:pPr lvl="0"/>
            <a:r>
              <a:rPr lang="en-US" dirty="0"/>
              <a:t>Step-by-step Angular migration from AngularJS to Angular 7</a:t>
            </a:r>
          </a:p>
          <a:p>
            <a:pPr lvl="1"/>
            <a:r>
              <a:rPr lang="en-US" dirty="0">
                <a:hlinkClick r:id="rId4" action="ppaction://hlinksldjump">
                  <a:extLst>
                    <a:ext uri="{A12FA001-AC4F-418D-AE19-62706E023703}">
                      <ahyp:hlinkClr xmlns:ahyp="http://schemas.microsoft.com/office/drawing/2018/hyperlinkcolor" val="tx"/>
                    </a:ext>
                  </a:extLst>
                </a:hlinkClick>
              </a:rPr>
              <a:t>Phase 1 - Bootstrap hybrid app, move to Angular CLI </a:t>
            </a:r>
            <a:endParaRPr lang="en-US" dirty="0"/>
          </a:p>
          <a:p>
            <a:pPr lvl="1"/>
            <a:r>
              <a:rPr lang="en-US" b="1" dirty="0">
                <a:solidFill>
                  <a:schemeClr val="accent2"/>
                </a:solidFill>
              </a:rPr>
              <a:t>Phase 2 - Migrate AngularJS code to Angular 7</a:t>
            </a:r>
          </a:p>
          <a:p>
            <a:pPr lvl="1"/>
            <a:r>
              <a:rPr lang="en-US" dirty="0">
                <a:hlinkClick r:id="rId5" action="ppaction://hlinksldjump">
                  <a:extLst>
                    <a:ext uri="{A12FA001-AC4F-418D-AE19-62706E023703}">
                      <ahyp:hlinkClr xmlns:ahyp="http://schemas.microsoft.com/office/drawing/2018/hyperlinkcolor" val="tx"/>
                    </a:ext>
                  </a:extLst>
                </a:hlinkClick>
              </a:rPr>
              <a:t>Phase 3 - Remove AngularJS</a:t>
            </a:r>
            <a:endParaRPr lang="en-US" dirty="0"/>
          </a:p>
        </p:txBody>
      </p:sp>
    </p:spTree>
    <p:extLst>
      <p:ext uri="{BB962C8B-B14F-4D97-AF65-F5344CB8AC3E}">
        <p14:creationId xmlns:p14="http://schemas.microsoft.com/office/powerpoint/2010/main" val="31396948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B750C7-F520-0B42-B2E1-4B792EA41969}"/>
              </a:ext>
            </a:extLst>
          </p:cNvPr>
          <p:cNvSpPr>
            <a:spLocks noGrp="1"/>
          </p:cNvSpPr>
          <p:nvPr>
            <p:ph type="title"/>
          </p:nvPr>
        </p:nvSpPr>
        <p:spPr/>
        <p:txBody>
          <a:bodyPr/>
          <a:lstStyle/>
          <a:p>
            <a:r>
              <a:rPr lang="en-US"/>
              <a:t>Introduction</a:t>
            </a:r>
          </a:p>
        </p:txBody>
      </p:sp>
      <p:sp>
        <p:nvSpPr>
          <p:cNvPr id="3" name="Slide Number Placeholder 2">
            <a:extLst>
              <a:ext uri="{FF2B5EF4-FFF2-40B4-BE49-F238E27FC236}">
                <a16:creationId xmlns:a16="http://schemas.microsoft.com/office/drawing/2014/main" id="{CC46F108-82BA-584F-B128-0D7C8D9503A2}"/>
              </a:ext>
            </a:extLst>
          </p:cNvPr>
          <p:cNvSpPr>
            <a:spLocks noGrp="1"/>
          </p:cNvSpPr>
          <p:nvPr>
            <p:ph type="sldNum" sz="quarter" idx="10"/>
          </p:nvPr>
        </p:nvSpPr>
        <p:spPr/>
        <p:txBody>
          <a:bodyPr/>
          <a:lstStyle/>
          <a:p>
            <a:fld id="{95189276-0318-4A4B-8226-0E5FFD1F6F7C}" type="slidenum">
              <a:rPr lang="en-US" smtClean="0"/>
              <a:t>3</a:t>
            </a:fld>
            <a:endParaRPr lang="en-US"/>
          </a:p>
        </p:txBody>
      </p:sp>
    </p:spTree>
    <p:extLst>
      <p:ext uri="{BB962C8B-B14F-4D97-AF65-F5344CB8AC3E}">
        <p14:creationId xmlns:p14="http://schemas.microsoft.com/office/powerpoint/2010/main" val="214059851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p54"/>
          <p:cNvSpPr txBox="1">
            <a:spLocks noGrp="1"/>
          </p:cNvSpPr>
          <p:nvPr>
            <p:ph type="title"/>
          </p:nvPr>
        </p:nvSpPr>
        <p:spPr/>
        <p:txBody>
          <a:bodyPr/>
          <a:lstStyle/>
          <a:p>
            <a:pPr lvl="0"/>
            <a:r>
              <a:rPr lang="en-US" sz="1800" b="1">
                <a:solidFill>
                  <a:schemeClr val="accent3"/>
                </a:solidFill>
              </a:rPr>
              <a:t>PHASE 2</a:t>
            </a:r>
            <a:br>
              <a:rPr lang="en-US"/>
            </a:br>
            <a:r>
              <a:rPr lang="en-US"/>
              <a:t>Migrate AngularJS code to Angular 7</a:t>
            </a:r>
          </a:p>
        </p:txBody>
      </p:sp>
      <p:sp>
        <p:nvSpPr>
          <p:cNvPr id="326" name="Google Shape;326;p54"/>
          <p:cNvSpPr txBox="1">
            <a:spLocks noGrp="1"/>
          </p:cNvSpPr>
          <p:nvPr>
            <p:ph type="sldNum" sz="quarter" idx="10"/>
          </p:nvPr>
        </p:nvSpPr>
        <p:spPr/>
        <p:txBody>
          <a:bodyPr/>
          <a:lstStyle/>
          <a:p>
            <a:pPr lvl="0"/>
            <a:fld id="{00000000-1234-1234-1234-123412341234}" type="slidenum">
              <a:rPr lang="en"/>
              <a:pPr lvl="0"/>
              <a:t>30</a:t>
            </a:fld>
            <a:endParaRPr lang="en"/>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Google Shape;331;p55"/>
          <p:cNvSpPr txBox="1">
            <a:spLocks noGrp="1"/>
          </p:cNvSpPr>
          <p:nvPr>
            <p:ph type="title"/>
          </p:nvPr>
        </p:nvSpPr>
        <p:spPr/>
        <p:txBody>
          <a:bodyPr/>
          <a:lstStyle/>
          <a:p>
            <a:pPr lvl="0"/>
            <a:r>
              <a:rPr lang="en-US"/>
              <a:t>Migration strategy</a:t>
            </a:r>
          </a:p>
        </p:txBody>
      </p:sp>
      <p:sp>
        <p:nvSpPr>
          <p:cNvPr id="334" name="Google Shape;334;p55"/>
          <p:cNvSpPr txBox="1">
            <a:spLocks noGrp="1"/>
          </p:cNvSpPr>
          <p:nvPr>
            <p:ph type="sldNum" sz="quarter" idx="10"/>
          </p:nvPr>
        </p:nvSpPr>
        <p:spPr/>
        <p:txBody>
          <a:bodyPr/>
          <a:lstStyle/>
          <a:p>
            <a:pPr lvl="0"/>
            <a:fld id="{00000000-1234-1234-1234-123412341234}" type="slidenum">
              <a:rPr lang="en"/>
              <a:pPr lvl="0"/>
              <a:t>31</a:t>
            </a:fld>
            <a:endParaRPr lang="en"/>
          </a:p>
        </p:txBody>
      </p:sp>
      <p:sp>
        <p:nvSpPr>
          <p:cNvPr id="332" name="Google Shape;332;p55"/>
          <p:cNvSpPr txBox="1">
            <a:spLocks noGrp="1"/>
          </p:cNvSpPr>
          <p:nvPr>
            <p:ph idx="1"/>
          </p:nvPr>
        </p:nvSpPr>
        <p:spPr>
          <a:xfrm>
            <a:off x="582934" y="1369219"/>
            <a:ext cx="3989066" cy="3263504"/>
          </a:xfrm>
        </p:spPr>
        <p:txBody>
          <a:bodyPr/>
          <a:lstStyle/>
          <a:p>
            <a:pPr lvl="0"/>
            <a:r>
              <a:rPr lang="en-US"/>
              <a:t>Bottom-up</a:t>
            </a:r>
          </a:p>
          <a:p>
            <a:pPr lvl="0"/>
            <a:r>
              <a:rPr lang="en-US"/>
              <a:t>Feature-by-feature</a:t>
            </a:r>
          </a:p>
          <a:p>
            <a:pPr lvl="0"/>
            <a:r>
              <a:rPr lang="en-US"/>
              <a:t>Interceptors needed before </a:t>
            </a:r>
            <a:r>
              <a:rPr lang="en-US" err="1"/>
              <a:t>HttpClient</a:t>
            </a:r>
            <a:r>
              <a:rPr lang="en-US"/>
              <a:t> is used</a:t>
            </a:r>
          </a:p>
          <a:p>
            <a:pPr lvl="0"/>
            <a:r>
              <a:rPr lang="en-US"/>
              <a:t>Filters and Attribute Directives need migrated before components that use them are migrated</a:t>
            </a:r>
          </a:p>
        </p:txBody>
      </p:sp>
      <p:pic>
        <p:nvPicPr>
          <p:cNvPr id="333" name="Google Shape;333;p55"/>
          <p:cNvPicPr preferRelativeResize="0"/>
          <p:nvPr/>
        </p:nvPicPr>
        <p:blipFill>
          <a:blip r:embed="rId3">
            <a:alphaModFix/>
          </a:blip>
          <a:stretch>
            <a:fillRect/>
          </a:stretch>
        </p:blipFill>
        <p:spPr>
          <a:xfrm>
            <a:off x="4515625" y="1369219"/>
            <a:ext cx="3954009" cy="2324957"/>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39" name="Google Shape;339;p56"/>
          <p:cNvSpPr txBox="1">
            <a:spLocks noGrp="1"/>
          </p:cNvSpPr>
          <p:nvPr>
            <p:ph type="title"/>
          </p:nvPr>
        </p:nvSpPr>
        <p:spPr/>
        <p:txBody>
          <a:bodyPr/>
          <a:lstStyle/>
          <a:p>
            <a:pPr lvl="0"/>
            <a:r>
              <a:rPr lang="en-US"/>
              <a:t>Migrating components</a:t>
            </a:r>
          </a:p>
        </p:txBody>
      </p:sp>
      <p:sp>
        <p:nvSpPr>
          <p:cNvPr id="341" name="Google Shape;341;p56"/>
          <p:cNvSpPr txBox="1">
            <a:spLocks noGrp="1"/>
          </p:cNvSpPr>
          <p:nvPr>
            <p:ph type="sldNum" sz="quarter" idx="10"/>
          </p:nvPr>
        </p:nvSpPr>
        <p:spPr/>
        <p:txBody>
          <a:bodyPr/>
          <a:lstStyle/>
          <a:p>
            <a:pPr lvl="0"/>
            <a:fld id="{00000000-1234-1234-1234-123412341234}" type="slidenum">
              <a:rPr lang="en"/>
              <a:pPr lvl="0"/>
              <a:t>32</a:t>
            </a:fld>
            <a:endParaRPr lang="en"/>
          </a:p>
        </p:txBody>
      </p:sp>
      <p:sp>
        <p:nvSpPr>
          <p:cNvPr id="340" name="Google Shape;340;p56"/>
          <p:cNvSpPr txBox="1">
            <a:spLocks noGrp="1"/>
          </p:cNvSpPr>
          <p:nvPr>
            <p:ph idx="1"/>
          </p:nvPr>
        </p:nvSpPr>
        <p:spPr/>
        <p:txBody>
          <a:bodyPr/>
          <a:lstStyle/>
          <a:p>
            <a:pPr lvl="0"/>
            <a:r>
              <a:rPr lang="en-US"/>
              <a:t>Convert file to Typescript class</a:t>
            </a:r>
          </a:p>
          <a:p>
            <a:pPr lvl="0"/>
            <a:r>
              <a:rPr lang="en-US"/>
              <a:t>Use @Component decorator to import styling/template and define selector</a:t>
            </a:r>
          </a:p>
          <a:p>
            <a:pPr lvl="0"/>
            <a:r>
              <a:rPr lang="en-US"/>
              <a:t>Inject dependencies with constructor</a:t>
            </a:r>
          </a:p>
          <a:p>
            <a:pPr lvl="0"/>
            <a:r>
              <a:rPr lang="en-US"/>
              <a:t>Use @Input + @Output decorators on public properties for bindings</a:t>
            </a:r>
          </a:p>
          <a:p>
            <a:pPr lvl="0"/>
            <a:r>
              <a:rPr lang="en-US"/>
              <a:t>Use lifecycle interfaces to create lifecycle hooks</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pic>
        <p:nvPicPr>
          <p:cNvPr id="346" name="Google Shape;346;p57"/>
          <p:cNvPicPr preferRelativeResize="0"/>
          <p:nvPr/>
        </p:nvPicPr>
        <p:blipFill>
          <a:blip r:embed="rId3">
            <a:alphaModFix/>
          </a:blip>
          <a:stretch>
            <a:fillRect/>
          </a:stretch>
        </p:blipFill>
        <p:spPr>
          <a:xfrm>
            <a:off x="723925" y="1490331"/>
            <a:ext cx="3459050" cy="2628543"/>
          </a:xfrm>
          <a:prstGeom prst="rect">
            <a:avLst/>
          </a:prstGeom>
          <a:noFill/>
          <a:ln>
            <a:noFill/>
          </a:ln>
        </p:spPr>
      </p:pic>
      <p:cxnSp>
        <p:nvCxnSpPr>
          <p:cNvPr id="347" name="Google Shape;347;p57"/>
          <p:cNvCxnSpPr/>
          <p:nvPr/>
        </p:nvCxnSpPr>
        <p:spPr>
          <a:xfrm>
            <a:off x="4303000" y="2571750"/>
            <a:ext cx="309900" cy="0"/>
          </a:xfrm>
          <a:prstGeom prst="straightConnector1">
            <a:avLst/>
          </a:prstGeom>
          <a:noFill/>
          <a:ln w="38100" cap="rnd" cmpd="sng">
            <a:solidFill>
              <a:schemeClr val="dk2"/>
            </a:solidFill>
            <a:prstDash val="solid"/>
            <a:round/>
            <a:headEnd type="none" w="med" len="med"/>
            <a:tailEnd type="arrow" w="med" len="med"/>
          </a:ln>
        </p:spPr>
      </p:cxnSp>
      <p:pic>
        <p:nvPicPr>
          <p:cNvPr id="348" name="Google Shape;348;p57"/>
          <p:cNvPicPr preferRelativeResize="0"/>
          <p:nvPr/>
        </p:nvPicPr>
        <p:blipFill>
          <a:blip r:embed="rId4">
            <a:alphaModFix/>
          </a:blip>
          <a:stretch>
            <a:fillRect/>
          </a:stretch>
        </p:blipFill>
        <p:spPr>
          <a:xfrm>
            <a:off x="4732925" y="1490332"/>
            <a:ext cx="3777091" cy="2474418"/>
          </a:xfrm>
          <a:prstGeom prst="rect">
            <a:avLst/>
          </a:prstGeom>
          <a:noFill/>
          <a:ln>
            <a:noFill/>
          </a:ln>
        </p:spPr>
      </p:pic>
      <p:sp>
        <p:nvSpPr>
          <p:cNvPr id="349" name="Google Shape;349;p57"/>
          <p:cNvSpPr txBox="1"/>
          <p:nvPr/>
        </p:nvSpPr>
        <p:spPr>
          <a:xfrm>
            <a:off x="753975" y="743276"/>
            <a:ext cx="3356700" cy="268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chemeClr val="tx2"/>
                </a:solidFill>
                <a:latin typeface="Nunito" pitchFamily="2" charset="77"/>
              </a:rPr>
              <a:t>sessions-page.component.ts (ajs)</a:t>
            </a:r>
            <a:endParaRPr b="1">
              <a:solidFill>
                <a:schemeClr val="tx2"/>
              </a:solidFill>
              <a:latin typeface="Nunito" pitchFamily="2" charset="77"/>
            </a:endParaRPr>
          </a:p>
        </p:txBody>
      </p:sp>
      <p:sp>
        <p:nvSpPr>
          <p:cNvPr id="350" name="Google Shape;350;p57"/>
          <p:cNvSpPr txBox="1"/>
          <p:nvPr/>
        </p:nvSpPr>
        <p:spPr>
          <a:xfrm>
            <a:off x="5033327" y="756126"/>
            <a:ext cx="3542700" cy="268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chemeClr val="tx2"/>
                </a:solidFill>
                <a:latin typeface="Nunito" pitchFamily="2" charset="77"/>
              </a:rPr>
              <a:t>sessions-</a:t>
            </a:r>
            <a:r>
              <a:rPr lang="en" b="1" err="1">
                <a:solidFill>
                  <a:schemeClr val="tx2"/>
                </a:solidFill>
                <a:latin typeface="Nunito" pitchFamily="2" charset="77"/>
              </a:rPr>
              <a:t>page.component.ts</a:t>
            </a:r>
            <a:r>
              <a:rPr lang="en" b="1">
                <a:solidFill>
                  <a:schemeClr val="tx2"/>
                </a:solidFill>
                <a:latin typeface="Nunito" pitchFamily="2" charset="77"/>
              </a:rPr>
              <a:t> (</a:t>
            </a:r>
            <a:r>
              <a:rPr lang="en" b="1" err="1">
                <a:solidFill>
                  <a:schemeClr val="tx2"/>
                </a:solidFill>
                <a:latin typeface="Nunito" pitchFamily="2" charset="77"/>
              </a:rPr>
              <a:t>ngx</a:t>
            </a:r>
            <a:r>
              <a:rPr lang="en" b="1">
                <a:solidFill>
                  <a:schemeClr val="tx2"/>
                </a:solidFill>
                <a:latin typeface="Nunito" pitchFamily="2" charset="77"/>
              </a:rPr>
              <a:t>)</a:t>
            </a:r>
            <a:endParaRPr b="1">
              <a:solidFill>
                <a:schemeClr val="tx2"/>
              </a:solidFill>
              <a:latin typeface="Nunito" pitchFamily="2" charset="77"/>
            </a:endParaRPr>
          </a:p>
        </p:txBody>
      </p:sp>
      <p:sp>
        <p:nvSpPr>
          <p:cNvPr id="351" name="Google Shape;351;p57"/>
          <p:cNvSpPr txBox="1">
            <a:spLocks noGrp="1"/>
          </p:cNvSpPr>
          <p:nvPr>
            <p:ph type="sldNum" sz="quarter"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33</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Google Shape;356;p58"/>
          <p:cNvSpPr txBox="1">
            <a:spLocks noGrp="1"/>
          </p:cNvSpPr>
          <p:nvPr>
            <p:ph type="title"/>
          </p:nvPr>
        </p:nvSpPr>
        <p:spPr/>
        <p:txBody>
          <a:bodyPr/>
          <a:lstStyle/>
          <a:p>
            <a:pPr lvl="0"/>
            <a:r>
              <a:rPr lang="en-US"/>
              <a:t>Angular template syntax</a:t>
            </a:r>
          </a:p>
        </p:txBody>
      </p:sp>
      <p:sp>
        <p:nvSpPr>
          <p:cNvPr id="359" name="Google Shape;359;p58"/>
          <p:cNvSpPr txBox="1">
            <a:spLocks noGrp="1"/>
          </p:cNvSpPr>
          <p:nvPr>
            <p:ph type="sldNum" sz="quarter" idx="10"/>
          </p:nvPr>
        </p:nvSpPr>
        <p:spPr/>
        <p:txBody>
          <a:bodyPr/>
          <a:lstStyle/>
          <a:p>
            <a:pPr lvl="0"/>
            <a:fld id="{00000000-1234-1234-1234-123412341234}" type="slidenum">
              <a:rPr lang="en"/>
              <a:pPr lvl="0"/>
              <a:t>34</a:t>
            </a:fld>
            <a:endParaRPr lang="en"/>
          </a:p>
        </p:txBody>
      </p:sp>
      <p:graphicFrame>
        <p:nvGraphicFramePr>
          <p:cNvPr id="10" name="Google Shape;357;p58">
            <a:extLst>
              <a:ext uri="{FF2B5EF4-FFF2-40B4-BE49-F238E27FC236}">
                <a16:creationId xmlns:a16="http://schemas.microsoft.com/office/drawing/2014/main" id="{0B517002-D4B5-D74B-95FC-1C318A428002}"/>
              </a:ext>
            </a:extLst>
          </p:cNvPr>
          <p:cNvGraphicFramePr>
            <a:graphicFrameLocks noGrp="1"/>
          </p:cNvGraphicFramePr>
          <p:nvPr>
            <p:ph idx="1"/>
            <p:extLst>
              <p:ext uri="{D42A27DB-BD31-4B8C-83A1-F6EECF244321}">
                <p14:modId xmlns:p14="http://schemas.microsoft.com/office/powerpoint/2010/main" val="3199217406"/>
              </p:ext>
            </p:extLst>
          </p:nvPr>
        </p:nvGraphicFramePr>
        <p:xfrm>
          <a:off x="582613" y="1370013"/>
          <a:ext cx="7886700" cy="2885406"/>
        </p:xfrm>
        <a:graphic>
          <a:graphicData uri="http://schemas.openxmlformats.org/drawingml/2006/table">
            <a:tbl>
              <a:tblPr>
                <a:noFill/>
                <a:tableStyleId>{9713FBF7-8721-46EA-BA3F-A87A4B2DD222}</a:tableStyleId>
              </a:tblPr>
              <a:tblGrid>
                <a:gridCol w="3943350">
                  <a:extLst>
                    <a:ext uri="{9D8B030D-6E8A-4147-A177-3AD203B41FA5}">
                      <a16:colId xmlns:a16="http://schemas.microsoft.com/office/drawing/2014/main" val="20000"/>
                    </a:ext>
                  </a:extLst>
                </a:gridCol>
                <a:gridCol w="3943350">
                  <a:extLst>
                    <a:ext uri="{9D8B030D-6E8A-4147-A177-3AD203B41FA5}">
                      <a16:colId xmlns:a16="http://schemas.microsoft.com/office/drawing/2014/main" val="20001"/>
                    </a:ext>
                  </a:extLst>
                </a:gridCol>
              </a:tblGrid>
              <a:tr h="363794">
                <a:tc>
                  <a:txBody>
                    <a:bodyPr/>
                    <a:lstStyle/>
                    <a:p>
                      <a:pPr marL="0" lvl="0" indent="0" algn="ctr" rtl="0">
                        <a:spcBef>
                          <a:spcPts val="0"/>
                        </a:spcBef>
                        <a:spcAft>
                          <a:spcPts val="0"/>
                        </a:spcAft>
                        <a:buNone/>
                      </a:pPr>
                      <a:r>
                        <a:rPr lang="en" b="1">
                          <a:solidFill>
                            <a:schemeClr val="bg1"/>
                          </a:solidFill>
                          <a:latin typeface="Nunito" pitchFamily="2" charset="77"/>
                        </a:rPr>
                        <a:t>AngularJS</a:t>
                      </a:r>
                      <a:endParaRPr b="1">
                        <a:solidFill>
                          <a:schemeClr val="bg1"/>
                        </a:solidFill>
                        <a:latin typeface="Nunito" pitchFamily="2" charset="77"/>
                      </a:endParaRPr>
                    </a:p>
                  </a:txBody>
                  <a:tcPr marL="91425" marR="91425" marT="91425" marB="91425">
                    <a:solidFill>
                      <a:schemeClr val="tx2"/>
                    </a:solidFill>
                  </a:tcPr>
                </a:tc>
                <a:tc>
                  <a:txBody>
                    <a:bodyPr/>
                    <a:lstStyle/>
                    <a:p>
                      <a:pPr marL="0" lvl="0" indent="0" algn="ctr" rtl="0">
                        <a:spcBef>
                          <a:spcPts val="0"/>
                        </a:spcBef>
                        <a:spcAft>
                          <a:spcPts val="0"/>
                        </a:spcAft>
                        <a:buNone/>
                      </a:pPr>
                      <a:r>
                        <a:rPr lang="en" b="1">
                          <a:solidFill>
                            <a:schemeClr val="bg1"/>
                          </a:solidFill>
                          <a:latin typeface="Nunito" pitchFamily="2" charset="77"/>
                        </a:rPr>
                        <a:t>Angular 7</a:t>
                      </a:r>
                      <a:endParaRPr b="1">
                        <a:solidFill>
                          <a:schemeClr val="bg1"/>
                        </a:solidFill>
                        <a:latin typeface="Nunito" pitchFamily="2" charset="77"/>
                      </a:endParaRPr>
                    </a:p>
                  </a:txBody>
                  <a:tcPr marL="91425" marR="91425" marT="91425" marB="91425">
                    <a:solidFill>
                      <a:schemeClr val="tx2"/>
                    </a:solidFill>
                  </a:tcPr>
                </a:tc>
                <a:extLst>
                  <a:ext uri="{0D108BD9-81ED-4DB2-BD59-A6C34878D82A}">
                    <a16:rowId xmlns:a16="http://schemas.microsoft.com/office/drawing/2014/main" val="10000"/>
                  </a:ext>
                </a:extLst>
              </a:tr>
              <a:tr h="356688">
                <a:tc>
                  <a:txBody>
                    <a:bodyPr/>
                    <a:lstStyle/>
                    <a:p>
                      <a:pPr marL="0" lvl="0" indent="0" algn="l" rtl="0">
                        <a:spcBef>
                          <a:spcPts val="0"/>
                        </a:spcBef>
                        <a:spcAft>
                          <a:spcPts val="0"/>
                        </a:spcAft>
                        <a:buNone/>
                      </a:pPr>
                      <a:r>
                        <a:rPr lang="en" sz="1100">
                          <a:latin typeface="Courier New"/>
                          <a:ea typeface="Courier New"/>
                          <a:cs typeface="Courier New"/>
                          <a:sym typeface="Courier New"/>
                        </a:rPr>
                        <a:t>ng-repeat="session in $</a:t>
                      </a:r>
                      <a:r>
                        <a:rPr lang="en" sz="1100" err="1">
                          <a:latin typeface="Courier New"/>
                          <a:ea typeface="Courier New"/>
                          <a:cs typeface="Courier New"/>
                          <a:sym typeface="Courier New"/>
                        </a:rPr>
                        <a:t>ctrl.sessions</a:t>
                      </a:r>
                      <a:r>
                        <a:rPr lang="en" sz="1100">
                          <a:latin typeface="Courier New"/>
                          <a:ea typeface="Courier New"/>
                          <a:cs typeface="Courier New"/>
                          <a:sym typeface="Courier New"/>
                        </a:rPr>
                        <a:t>"</a:t>
                      </a:r>
                      <a:endParaRPr sz="1100">
                        <a:latin typeface="Courier New"/>
                        <a:ea typeface="Courier New"/>
                        <a:cs typeface="Courier New"/>
                        <a:sym typeface="Courier New"/>
                      </a:endParaRPr>
                    </a:p>
                  </a:txBody>
                  <a:tcPr marL="91425" marR="91425" marT="91425" marB="91425"/>
                </a:tc>
                <a:tc>
                  <a:txBody>
                    <a:bodyPr/>
                    <a:lstStyle/>
                    <a:p>
                      <a:pPr marL="0" lvl="0" indent="0" algn="l" rtl="0">
                        <a:spcBef>
                          <a:spcPts val="0"/>
                        </a:spcBef>
                        <a:spcAft>
                          <a:spcPts val="0"/>
                        </a:spcAft>
                        <a:buNone/>
                      </a:pPr>
                      <a:r>
                        <a:rPr lang="en" sz="1100">
                          <a:latin typeface="Courier New"/>
                          <a:ea typeface="Courier New"/>
                          <a:cs typeface="Courier New"/>
                          <a:sym typeface="Courier New"/>
                        </a:rPr>
                        <a:t>*ngFor="let session of sessions"</a:t>
                      </a:r>
                      <a:endParaRPr sz="1100">
                        <a:latin typeface="Courier New"/>
                        <a:ea typeface="Courier New"/>
                        <a:cs typeface="Courier New"/>
                        <a:sym typeface="Courier New"/>
                      </a:endParaRPr>
                    </a:p>
                  </a:txBody>
                  <a:tcPr marL="91425" marR="91425" marT="91425" marB="91425"/>
                </a:tc>
                <a:extLst>
                  <a:ext uri="{0D108BD9-81ED-4DB2-BD59-A6C34878D82A}">
                    <a16:rowId xmlns:a16="http://schemas.microsoft.com/office/drawing/2014/main" val="10001"/>
                  </a:ext>
                </a:extLst>
              </a:tr>
              <a:tr h="356688">
                <a:tc>
                  <a:txBody>
                    <a:bodyPr/>
                    <a:lstStyle/>
                    <a:p>
                      <a:pPr marL="0" lvl="0" indent="0" algn="l" rtl="0">
                        <a:spcBef>
                          <a:spcPts val="0"/>
                        </a:spcBef>
                        <a:spcAft>
                          <a:spcPts val="0"/>
                        </a:spcAft>
                        <a:buNone/>
                      </a:pPr>
                      <a:r>
                        <a:rPr lang="en" sz="1100">
                          <a:latin typeface="Courier New"/>
                          <a:ea typeface="Courier New"/>
                          <a:cs typeface="Courier New"/>
                          <a:sym typeface="Courier New"/>
                        </a:rPr>
                        <a:t>ng-if="$</a:t>
                      </a:r>
                      <a:r>
                        <a:rPr lang="en" sz="1100" err="1">
                          <a:latin typeface="Courier New"/>
                          <a:ea typeface="Courier New"/>
                          <a:cs typeface="Courier New"/>
                          <a:sym typeface="Courier New"/>
                        </a:rPr>
                        <a:t>ctrl.sessions.length</a:t>
                      </a:r>
                      <a:r>
                        <a:rPr lang="en" sz="1100">
                          <a:latin typeface="Courier New"/>
                          <a:ea typeface="Courier New"/>
                          <a:cs typeface="Courier New"/>
                          <a:sym typeface="Courier New"/>
                        </a:rPr>
                        <a:t> &gt; 0"</a:t>
                      </a:r>
                      <a:endParaRPr sz="1100">
                        <a:latin typeface="Courier New"/>
                        <a:ea typeface="Courier New"/>
                        <a:cs typeface="Courier New"/>
                        <a:sym typeface="Courier New"/>
                      </a:endParaRPr>
                    </a:p>
                  </a:txBody>
                  <a:tcPr marL="91425" marR="91425" marT="91425" marB="91425"/>
                </a:tc>
                <a:tc>
                  <a:txBody>
                    <a:bodyPr/>
                    <a:lstStyle/>
                    <a:p>
                      <a:pPr marL="0" lvl="0" indent="0" algn="l" rtl="0">
                        <a:spcBef>
                          <a:spcPts val="0"/>
                        </a:spcBef>
                        <a:spcAft>
                          <a:spcPts val="0"/>
                        </a:spcAft>
                        <a:buClr>
                          <a:srgbClr val="000000"/>
                        </a:buClr>
                        <a:buSzPts val="1100"/>
                        <a:buFont typeface="Arial"/>
                        <a:buNone/>
                      </a:pPr>
                      <a:r>
                        <a:rPr lang="en" sz="1100">
                          <a:latin typeface="Courier New"/>
                          <a:ea typeface="Courier New"/>
                          <a:cs typeface="Courier New"/>
                          <a:sym typeface="Courier New"/>
                        </a:rPr>
                        <a:t>*</a:t>
                      </a:r>
                      <a:r>
                        <a:rPr lang="en" sz="1100" err="1">
                          <a:latin typeface="Courier New"/>
                          <a:ea typeface="Courier New"/>
                          <a:cs typeface="Courier New"/>
                          <a:sym typeface="Courier New"/>
                        </a:rPr>
                        <a:t>ngIf</a:t>
                      </a:r>
                      <a:r>
                        <a:rPr lang="en" sz="1100">
                          <a:latin typeface="Courier New"/>
                          <a:ea typeface="Courier New"/>
                          <a:cs typeface="Courier New"/>
                          <a:sym typeface="Courier New"/>
                        </a:rPr>
                        <a:t>="</a:t>
                      </a:r>
                      <a:r>
                        <a:rPr lang="en" sz="1100" err="1">
                          <a:latin typeface="Courier New"/>
                          <a:ea typeface="Courier New"/>
                          <a:cs typeface="Courier New"/>
                          <a:sym typeface="Courier New"/>
                        </a:rPr>
                        <a:t>sessions.length</a:t>
                      </a:r>
                      <a:r>
                        <a:rPr lang="en" sz="1100">
                          <a:latin typeface="Courier New"/>
                          <a:ea typeface="Courier New"/>
                          <a:cs typeface="Courier New"/>
                          <a:sym typeface="Courier New"/>
                        </a:rPr>
                        <a:t> &gt; 0"</a:t>
                      </a:r>
                      <a:endParaRPr sz="1200"/>
                    </a:p>
                  </a:txBody>
                  <a:tcPr marL="91425" marR="91425" marT="91425" marB="91425"/>
                </a:tc>
                <a:extLst>
                  <a:ext uri="{0D108BD9-81ED-4DB2-BD59-A6C34878D82A}">
                    <a16:rowId xmlns:a16="http://schemas.microsoft.com/office/drawing/2014/main" val="10002"/>
                  </a:ext>
                </a:extLst>
              </a:tr>
              <a:tr h="356688">
                <a:tc>
                  <a:txBody>
                    <a:bodyPr/>
                    <a:lstStyle/>
                    <a:p>
                      <a:pPr marL="0" lvl="0" indent="0" algn="l" rtl="0">
                        <a:spcBef>
                          <a:spcPts val="0"/>
                        </a:spcBef>
                        <a:spcAft>
                          <a:spcPts val="0"/>
                        </a:spcAft>
                        <a:buClr>
                          <a:srgbClr val="000000"/>
                        </a:buClr>
                        <a:buSzPts val="1100"/>
                        <a:buFont typeface="Arial"/>
                        <a:buNone/>
                      </a:pPr>
                      <a:r>
                        <a:rPr lang="en" sz="1100">
                          <a:latin typeface="Courier New"/>
                          <a:ea typeface="Courier New"/>
                          <a:cs typeface="Courier New"/>
                          <a:sym typeface="Courier New"/>
                        </a:rPr>
                        <a:t>{{session.title | capitalize }}</a:t>
                      </a:r>
                      <a:endParaRPr sz="1200"/>
                    </a:p>
                  </a:txBody>
                  <a:tcPr marL="91425" marR="91425" marT="91425" marB="91425">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Clr>
                          <a:srgbClr val="000000"/>
                        </a:buClr>
                        <a:buSzPts val="1100"/>
                        <a:buFont typeface="Arial"/>
                        <a:buNone/>
                      </a:pPr>
                      <a:r>
                        <a:rPr lang="en" sz="1100">
                          <a:latin typeface="Courier New"/>
                          <a:ea typeface="Courier New"/>
                          <a:cs typeface="Courier New"/>
                          <a:sym typeface="Courier New"/>
                        </a:rPr>
                        <a:t>{{</a:t>
                      </a:r>
                      <a:r>
                        <a:rPr lang="en" sz="1100" err="1">
                          <a:latin typeface="Courier New"/>
                          <a:ea typeface="Courier New"/>
                          <a:cs typeface="Courier New"/>
                          <a:sym typeface="Courier New"/>
                        </a:rPr>
                        <a:t>session.title</a:t>
                      </a:r>
                      <a:r>
                        <a:rPr lang="en" sz="1100">
                          <a:latin typeface="Courier New"/>
                          <a:ea typeface="Courier New"/>
                          <a:cs typeface="Courier New"/>
                          <a:sym typeface="Courier New"/>
                        </a:rPr>
                        <a:t> | uppercase }}</a:t>
                      </a:r>
                      <a:endParaRPr sz="1100">
                        <a:latin typeface="Courier New"/>
                        <a:ea typeface="Courier New"/>
                        <a:cs typeface="Courier New"/>
                        <a:sym typeface="Courier New"/>
                      </a:endParaRPr>
                    </a:p>
                  </a:txBody>
                  <a:tcPr marL="91425" marR="91425" marT="91425" marB="91425">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r h="356688">
                <a:tc>
                  <a:txBody>
                    <a:bodyPr/>
                    <a:lstStyle/>
                    <a:p>
                      <a:pPr marL="0" lvl="0" indent="0" algn="l" rtl="0">
                        <a:spcBef>
                          <a:spcPts val="0"/>
                        </a:spcBef>
                        <a:spcAft>
                          <a:spcPts val="0"/>
                        </a:spcAft>
                        <a:buNone/>
                      </a:pPr>
                      <a:r>
                        <a:rPr lang="en" sz="1100">
                          <a:latin typeface="Courier New"/>
                          <a:ea typeface="Courier New"/>
                          <a:cs typeface="Courier New"/>
                          <a:sym typeface="Courier New"/>
                        </a:rPr>
                        <a:t>&lt;my-component some-input="$ctrl.firstName"&gt;</a:t>
                      </a:r>
                      <a:endParaRPr sz="1100">
                        <a:latin typeface="Courier New"/>
                        <a:ea typeface="Courier New"/>
                        <a:cs typeface="Courier New"/>
                        <a:sym typeface="Courier New"/>
                      </a:endParaRPr>
                    </a:p>
                  </a:txBody>
                  <a:tcPr marL="91425" marR="91425" marT="91425" marB="91425">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100">
                          <a:latin typeface="Courier New"/>
                          <a:ea typeface="Courier New"/>
                          <a:cs typeface="Courier New"/>
                          <a:sym typeface="Courier New"/>
                        </a:rPr>
                        <a:t>&lt;my-component [</a:t>
                      </a:r>
                      <a:r>
                        <a:rPr lang="en" sz="1100" err="1">
                          <a:latin typeface="Courier New"/>
                          <a:ea typeface="Courier New"/>
                          <a:cs typeface="Courier New"/>
                          <a:sym typeface="Courier New"/>
                        </a:rPr>
                        <a:t>someInput</a:t>
                      </a:r>
                      <a:r>
                        <a:rPr lang="en" sz="1100">
                          <a:latin typeface="Courier New"/>
                          <a:ea typeface="Courier New"/>
                          <a:cs typeface="Courier New"/>
                          <a:sym typeface="Courier New"/>
                        </a:rPr>
                        <a:t>]="</a:t>
                      </a:r>
                      <a:r>
                        <a:rPr lang="en" sz="1100" err="1">
                          <a:latin typeface="Courier New"/>
                          <a:ea typeface="Courier New"/>
                          <a:cs typeface="Courier New"/>
                          <a:sym typeface="Courier New"/>
                        </a:rPr>
                        <a:t>firstName</a:t>
                      </a:r>
                      <a:r>
                        <a:rPr lang="en" sz="1100">
                          <a:latin typeface="Courier New"/>
                          <a:ea typeface="Courier New"/>
                          <a:cs typeface="Courier New"/>
                          <a:sym typeface="Courier New"/>
                        </a:rPr>
                        <a:t>"&gt;</a:t>
                      </a:r>
                      <a:endParaRPr sz="1100">
                        <a:latin typeface="Courier New"/>
                        <a:ea typeface="Courier New"/>
                        <a:cs typeface="Courier New"/>
                        <a:sym typeface="Courier New"/>
                      </a:endParaRPr>
                    </a:p>
                  </a:txBody>
                  <a:tcPr marL="91425" marR="91425" marT="91425" marB="91425">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4"/>
                  </a:ext>
                </a:extLst>
              </a:tr>
              <a:tr h="356688">
                <a:tc>
                  <a:txBody>
                    <a:bodyPr/>
                    <a:lstStyle/>
                    <a:p>
                      <a:pPr marL="0" lvl="0" indent="0" algn="l" rtl="0">
                        <a:spcBef>
                          <a:spcPts val="0"/>
                        </a:spcBef>
                        <a:spcAft>
                          <a:spcPts val="0"/>
                        </a:spcAft>
                        <a:buNone/>
                      </a:pPr>
                      <a:r>
                        <a:rPr lang="en" sz="1100">
                          <a:latin typeface="Courier New"/>
                          <a:ea typeface="Courier New"/>
                          <a:cs typeface="Courier New"/>
                          <a:sym typeface="Courier New"/>
                        </a:rPr>
                        <a:t>&lt;div ng-class="{'active': $ctrl.isActive}"&gt;</a:t>
                      </a:r>
                      <a:endParaRPr sz="1100">
                        <a:latin typeface="Courier New"/>
                        <a:ea typeface="Courier New"/>
                        <a:cs typeface="Courier New"/>
                        <a:sym typeface="Courier New"/>
                      </a:endParaRPr>
                    </a:p>
                  </a:txBody>
                  <a:tcPr marL="91425" marR="91425" marT="91425" marB="91425">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Clr>
                          <a:srgbClr val="000000"/>
                        </a:buClr>
                        <a:buSzPts val="1100"/>
                        <a:buFont typeface="Arial"/>
                        <a:buNone/>
                      </a:pPr>
                      <a:r>
                        <a:rPr lang="en" sz="1100">
                          <a:latin typeface="Courier New"/>
                          <a:ea typeface="Courier New"/>
                          <a:cs typeface="Courier New"/>
                          <a:sym typeface="Courier New"/>
                        </a:rPr>
                        <a:t>&lt;div [</a:t>
                      </a:r>
                      <a:r>
                        <a:rPr lang="en" sz="1100" err="1">
                          <a:latin typeface="Courier New"/>
                          <a:ea typeface="Courier New"/>
                          <a:cs typeface="Courier New"/>
                          <a:sym typeface="Courier New"/>
                        </a:rPr>
                        <a:t>ngClass</a:t>
                      </a:r>
                      <a:r>
                        <a:rPr lang="en" sz="1100">
                          <a:latin typeface="Courier New"/>
                          <a:ea typeface="Courier New"/>
                          <a:cs typeface="Courier New"/>
                          <a:sym typeface="Courier New"/>
                        </a:rPr>
                        <a:t>]="{'active': </a:t>
                      </a:r>
                      <a:r>
                        <a:rPr lang="en" sz="1100" err="1">
                          <a:latin typeface="Courier New"/>
                          <a:ea typeface="Courier New"/>
                          <a:cs typeface="Courier New"/>
                          <a:sym typeface="Courier New"/>
                        </a:rPr>
                        <a:t>isActive</a:t>
                      </a:r>
                      <a:r>
                        <a:rPr lang="en" sz="1100">
                          <a:latin typeface="Courier New"/>
                          <a:ea typeface="Courier New"/>
                          <a:cs typeface="Courier New"/>
                          <a:sym typeface="Courier New"/>
                        </a:rPr>
                        <a:t>}"&gt;</a:t>
                      </a:r>
                      <a:endParaRPr sz="1100">
                        <a:latin typeface="Courier New"/>
                        <a:ea typeface="Courier New"/>
                        <a:cs typeface="Courier New"/>
                        <a:sym typeface="Courier New"/>
                      </a:endParaRPr>
                    </a:p>
                  </a:txBody>
                  <a:tcPr marL="91425" marR="91425" marT="91425" marB="91425">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5"/>
                  </a:ext>
                </a:extLst>
              </a:tr>
              <a:tr h="356688">
                <a:tc>
                  <a:txBody>
                    <a:bodyPr/>
                    <a:lstStyle/>
                    <a:p>
                      <a:pPr marL="0" lvl="0" indent="0" algn="l" rtl="0">
                        <a:spcBef>
                          <a:spcPts val="0"/>
                        </a:spcBef>
                        <a:spcAft>
                          <a:spcPts val="0"/>
                        </a:spcAft>
                        <a:buNone/>
                      </a:pPr>
                      <a:r>
                        <a:rPr lang="en" sz="1100">
                          <a:latin typeface="Courier New"/>
                          <a:ea typeface="Courier New"/>
                          <a:cs typeface="Courier New"/>
                          <a:sym typeface="Courier New"/>
                        </a:rPr>
                        <a:t>&lt;button ng-click="$ctrl.buttonClicked()"&gt;</a:t>
                      </a:r>
                      <a:endParaRPr sz="12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100">
                          <a:latin typeface="Courier New"/>
                          <a:ea typeface="Courier New"/>
                          <a:cs typeface="Courier New"/>
                          <a:sym typeface="Courier New"/>
                        </a:rPr>
                        <a:t>&lt;button (click)="</a:t>
                      </a:r>
                      <a:r>
                        <a:rPr lang="en" sz="1100" err="1">
                          <a:latin typeface="Courier New"/>
                          <a:ea typeface="Courier New"/>
                          <a:cs typeface="Courier New"/>
                          <a:sym typeface="Courier New"/>
                        </a:rPr>
                        <a:t>buttonClicked</a:t>
                      </a:r>
                      <a:r>
                        <a:rPr lang="en" sz="1100">
                          <a:latin typeface="Courier New"/>
                          <a:ea typeface="Courier New"/>
                          <a:cs typeface="Courier New"/>
                          <a:sym typeface="Courier New"/>
                        </a:rPr>
                        <a:t>()"&gt;</a:t>
                      </a:r>
                      <a:endParaRPr sz="12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6"/>
                  </a:ext>
                </a:extLst>
              </a:tr>
              <a:tr h="356688">
                <a:tc>
                  <a:txBody>
                    <a:bodyPr/>
                    <a:lstStyle/>
                    <a:p>
                      <a:pPr marL="0" lvl="0" indent="0" algn="l" rtl="0">
                        <a:spcBef>
                          <a:spcPts val="0"/>
                        </a:spcBef>
                        <a:spcAft>
                          <a:spcPts val="0"/>
                        </a:spcAft>
                        <a:buNone/>
                      </a:pPr>
                      <a:r>
                        <a:rPr lang="en" sz="1100">
                          <a:latin typeface="Courier New"/>
                          <a:ea typeface="Courier New"/>
                          <a:cs typeface="Courier New"/>
                          <a:sym typeface="Courier New"/>
                        </a:rPr>
                        <a:t>&lt;input ng-model="$ctrl.userName"&gt;</a:t>
                      </a:r>
                      <a:endParaRPr sz="12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100">
                          <a:latin typeface="Courier New"/>
                          <a:ea typeface="Courier New"/>
                          <a:cs typeface="Courier New"/>
                          <a:sym typeface="Courier New"/>
                        </a:rPr>
                        <a:t>&lt;input [(</a:t>
                      </a:r>
                      <a:r>
                        <a:rPr lang="en" sz="1100" err="1">
                          <a:latin typeface="Courier New"/>
                          <a:ea typeface="Courier New"/>
                          <a:cs typeface="Courier New"/>
                          <a:sym typeface="Courier New"/>
                        </a:rPr>
                        <a:t>ngModel</a:t>
                      </a:r>
                      <a:r>
                        <a:rPr lang="en" sz="1100">
                          <a:latin typeface="Courier New"/>
                          <a:ea typeface="Courier New"/>
                          <a:cs typeface="Courier New"/>
                          <a:sym typeface="Courier New"/>
                        </a:rPr>
                        <a:t>)]="</a:t>
                      </a:r>
                      <a:r>
                        <a:rPr lang="en" sz="1100" err="1">
                          <a:latin typeface="Courier New"/>
                          <a:ea typeface="Courier New"/>
                          <a:cs typeface="Courier New"/>
                          <a:sym typeface="Courier New"/>
                        </a:rPr>
                        <a:t>userName</a:t>
                      </a:r>
                      <a:r>
                        <a:rPr lang="en" sz="1100">
                          <a:latin typeface="Courier New"/>
                          <a:ea typeface="Courier New"/>
                          <a:cs typeface="Courier New"/>
                          <a:sym typeface="Courier New"/>
                        </a:rPr>
                        <a:t>"&gt;</a:t>
                      </a:r>
                      <a:endParaRPr sz="12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7"/>
                  </a:ext>
                </a:extLst>
              </a:tr>
            </a:tbl>
          </a:graphicData>
        </a:graphic>
      </p:graphicFrame>
      <p:sp>
        <p:nvSpPr>
          <p:cNvPr id="358" name="Google Shape;358;p58"/>
          <p:cNvSpPr txBox="1"/>
          <p:nvPr/>
        </p:nvSpPr>
        <p:spPr>
          <a:xfrm>
            <a:off x="2560320" y="4403341"/>
            <a:ext cx="4023360" cy="309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u="sng">
                <a:solidFill>
                  <a:schemeClr val="accent1"/>
                </a:solidFill>
                <a:latin typeface="Nunito" pitchFamily="2" charset="77"/>
                <a:hlinkClick r:id="rId3">
                  <a:extLst>
                    <a:ext uri="{A12FA001-AC4F-418D-AE19-62706E023703}">
                      <ahyp:hlinkClr xmlns:ahyp="http://schemas.microsoft.com/office/drawing/2018/hyperlinkcolor" val="tx"/>
                    </a:ext>
                  </a:extLst>
                </a:hlinkClick>
              </a:rPr>
              <a:t>https://angular.io/guide/cheatsheet</a:t>
            </a:r>
            <a:endParaRPr>
              <a:solidFill>
                <a:schemeClr val="accent1"/>
              </a:solidFill>
              <a:latin typeface="Nunito" pitchFamily="2" charset="77"/>
            </a:endParaRPr>
          </a:p>
          <a:p>
            <a:pPr marL="0" lvl="0" indent="0" algn="ctr" rtl="0">
              <a:spcBef>
                <a:spcPts val="0"/>
              </a:spcBef>
              <a:spcAft>
                <a:spcPts val="0"/>
              </a:spcAft>
              <a:buNone/>
            </a:pPr>
            <a:endParaRPr>
              <a:solidFill>
                <a:schemeClr val="accent1"/>
              </a:solidFill>
              <a:latin typeface="Nunito" pitchFamily="2" charset="77"/>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pic>
        <p:nvPicPr>
          <p:cNvPr id="364" name="Google Shape;364;p59"/>
          <p:cNvPicPr preferRelativeResize="0"/>
          <p:nvPr/>
        </p:nvPicPr>
        <p:blipFill>
          <a:blip r:embed="rId3">
            <a:alphaModFix/>
          </a:blip>
          <a:stretch>
            <a:fillRect/>
          </a:stretch>
        </p:blipFill>
        <p:spPr>
          <a:xfrm>
            <a:off x="582935" y="1236324"/>
            <a:ext cx="7878314" cy="949661"/>
          </a:xfrm>
          <a:prstGeom prst="rect">
            <a:avLst/>
          </a:prstGeom>
          <a:noFill/>
          <a:ln>
            <a:noFill/>
          </a:ln>
        </p:spPr>
      </p:pic>
      <p:cxnSp>
        <p:nvCxnSpPr>
          <p:cNvPr id="365" name="Google Shape;365;p59"/>
          <p:cNvCxnSpPr/>
          <p:nvPr/>
        </p:nvCxnSpPr>
        <p:spPr>
          <a:xfrm>
            <a:off x="4572000" y="2334150"/>
            <a:ext cx="0" cy="475200"/>
          </a:xfrm>
          <a:prstGeom prst="straightConnector1">
            <a:avLst/>
          </a:prstGeom>
          <a:noFill/>
          <a:ln w="38100" cap="rnd" cmpd="sng">
            <a:solidFill>
              <a:schemeClr val="dk2"/>
            </a:solidFill>
            <a:prstDash val="solid"/>
            <a:round/>
            <a:headEnd type="none" w="med" len="med"/>
            <a:tailEnd type="arrow" w="med" len="med"/>
          </a:ln>
        </p:spPr>
      </p:cxnSp>
      <p:pic>
        <p:nvPicPr>
          <p:cNvPr id="366" name="Google Shape;366;p59"/>
          <p:cNvPicPr preferRelativeResize="0"/>
          <p:nvPr/>
        </p:nvPicPr>
        <p:blipFill>
          <a:blip r:embed="rId4">
            <a:alphaModFix/>
          </a:blip>
          <a:stretch>
            <a:fillRect/>
          </a:stretch>
        </p:blipFill>
        <p:spPr>
          <a:xfrm>
            <a:off x="582935" y="3392215"/>
            <a:ext cx="7878314" cy="1030241"/>
          </a:xfrm>
          <a:prstGeom prst="rect">
            <a:avLst/>
          </a:prstGeom>
          <a:noFill/>
          <a:ln>
            <a:noFill/>
          </a:ln>
        </p:spPr>
      </p:pic>
      <p:sp>
        <p:nvSpPr>
          <p:cNvPr id="367" name="Google Shape;367;p59"/>
          <p:cNvSpPr txBox="1"/>
          <p:nvPr/>
        </p:nvSpPr>
        <p:spPr>
          <a:xfrm>
            <a:off x="3046850" y="661924"/>
            <a:ext cx="3274200" cy="227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tx2"/>
                </a:solidFill>
                <a:latin typeface="Nunito" pitchFamily="2" charset="77"/>
              </a:rPr>
              <a:t>sessions.page.component.html (ajs)</a:t>
            </a:r>
            <a:endParaRPr b="1">
              <a:solidFill>
                <a:schemeClr val="tx2"/>
              </a:solidFill>
              <a:latin typeface="Nunito" pitchFamily="2" charset="77"/>
            </a:endParaRPr>
          </a:p>
        </p:txBody>
      </p:sp>
      <p:sp>
        <p:nvSpPr>
          <p:cNvPr id="368" name="Google Shape;368;p59"/>
          <p:cNvSpPr txBox="1"/>
          <p:nvPr/>
        </p:nvSpPr>
        <p:spPr>
          <a:xfrm>
            <a:off x="3022300" y="2884279"/>
            <a:ext cx="3422700" cy="31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err="1">
                <a:solidFill>
                  <a:schemeClr val="tx2"/>
                </a:solidFill>
                <a:latin typeface="Nunito" pitchFamily="2" charset="77"/>
              </a:rPr>
              <a:t>sessions.page.component.html</a:t>
            </a:r>
            <a:r>
              <a:rPr lang="en" b="1">
                <a:solidFill>
                  <a:schemeClr val="tx2"/>
                </a:solidFill>
                <a:latin typeface="Nunito" pitchFamily="2" charset="77"/>
              </a:rPr>
              <a:t> (</a:t>
            </a:r>
            <a:r>
              <a:rPr lang="en" b="1" err="1">
                <a:solidFill>
                  <a:schemeClr val="tx2"/>
                </a:solidFill>
                <a:latin typeface="Nunito" pitchFamily="2" charset="77"/>
              </a:rPr>
              <a:t>ngx</a:t>
            </a:r>
            <a:r>
              <a:rPr lang="en" b="1">
                <a:solidFill>
                  <a:schemeClr val="tx2"/>
                </a:solidFill>
                <a:latin typeface="Nunito" pitchFamily="2" charset="77"/>
              </a:rPr>
              <a:t>)</a:t>
            </a:r>
            <a:endParaRPr b="1">
              <a:solidFill>
                <a:schemeClr val="tx2"/>
              </a:solidFill>
              <a:latin typeface="Nunito" pitchFamily="2" charset="77"/>
            </a:endParaRPr>
          </a:p>
        </p:txBody>
      </p:sp>
      <p:sp>
        <p:nvSpPr>
          <p:cNvPr id="369" name="Google Shape;369;p59"/>
          <p:cNvSpPr txBox="1">
            <a:spLocks noGrp="1"/>
          </p:cNvSpPr>
          <p:nvPr>
            <p:ph type="sldNum" sz="quarter"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35</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Google Shape;374;p60"/>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Migrating components: Updating module</a:t>
            </a:r>
            <a:endParaRPr/>
          </a:p>
        </p:txBody>
      </p:sp>
      <p:sp>
        <p:nvSpPr>
          <p:cNvPr id="375" name="Google Shape;375;p60"/>
          <p:cNvSpPr txBox="1">
            <a:spLocks noGrp="1"/>
          </p:cNvSpPr>
          <p:nvPr>
            <p:ph type="sldNum" sz="quarter" idx="10"/>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36</a:t>
            </a:fld>
            <a:endParaRPr/>
          </a:p>
        </p:txBody>
      </p:sp>
      <p:sp>
        <p:nvSpPr>
          <p:cNvPr id="376" name="Google Shape;376;p60"/>
          <p:cNvSpPr txBox="1"/>
          <p:nvPr/>
        </p:nvSpPr>
        <p:spPr>
          <a:xfrm>
            <a:off x="1466600" y="1329753"/>
            <a:ext cx="1755900" cy="395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tx2"/>
                </a:solidFill>
                <a:latin typeface="Nunito" pitchFamily="2" charset="77"/>
              </a:rPr>
              <a:t>session.module.ts</a:t>
            </a:r>
            <a:endParaRPr b="1">
              <a:solidFill>
                <a:schemeClr val="tx2"/>
              </a:solidFill>
              <a:latin typeface="Nunito" pitchFamily="2" charset="77"/>
            </a:endParaRPr>
          </a:p>
        </p:txBody>
      </p:sp>
      <p:sp>
        <p:nvSpPr>
          <p:cNvPr id="377" name="Google Shape;377;p60"/>
          <p:cNvSpPr txBox="1"/>
          <p:nvPr/>
        </p:nvSpPr>
        <p:spPr>
          <a:xfrm>
            <a:off x="6067375" y="1213628"/>
            <a:ext cx="1755900" cy="395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err="1">
                <a:solidFill>
                  <a:schemeClr val="tx2"/>
                </a:solidFill>
                <a:latin typeface="Nunito" pitchFamily="2" charset="77"/>
              </a:rPr>
              <a:t>app.module.ts</a:t>
            </a:r>
            <a:endParaRPr b="1">
              <a:solidFill>
                <a:schemeClr val="tx2"/>
              </a:solidFill>
              <a:latin typeface="Nunito" pitchFamily="2" charset="77"/>
            </a:endParaRPr>
          </a:p>
        </p:txBody>
      </p:sp>
      <p:pic>
        <p:nvPicPr>
          <p:cNvPr id="378" name="Google Shape;378;p60"/>
          <p:cNvPicPr preferRelativeResize="0"/>
          <p:nvPr/>
        </p:nvPicPr>
        <p:blipFill>
          <a:blip r:embed="rId3">
            <a:alphaModFix/>
          </a:blip>
          <a:stretch>
            <a:fillRect/>
          </a:stretch>
        </p:blipFill>
        <p:spPr>
          <a:xfrm>
            <a:off x="582934" y="1803528"/>
            <a:ext cx="4163115" cy="2521950"/>
          </a:xfrm>
          <a:prstGeom prst="rect">
            <a:avLst/>
          </a:prstGeom>
          <a:noFill/>
          <a:ln>
            <a:noFill/>
          </a:ln>
        </p:spPr>
      </p:pic>
      <p:pic>
        <p:nvPicPr>
          <p:cNvPr id="379" name="Google Shape;379;p60"/>
          <p:cNvPicPr preferRelativeResize="0"/>
          <p:nvPr/>
        </p:nvPicPr>
        <p:blipFill>
          <a:blip r:embed="rId4">
            <a:alphaModFix/>
          </a:blip>
          <a:stretch>
            <a:fillRect/>
          </a:stretch>
        </p:blipFill>
        <p:spPr>
          <a:xfrm>
            <a:off x="5209231" y="1614503"/>
            <a:ext cx="3260403" cy="2925625"/>
          </a:xfrm>
          <a:prstGeom prst="rect">
            <a:avLst/>
          </a:prstGeom>
          <a:noFill/>
          <a:ln>
            <a:noFill/>
          </a:ln>
        </p:spPr>
      </p:pic>
      <p:cxnSp>
        <p:nvCxnSpPr>
          <p:cNvPr id="380" name="Google Shape;380;p60"/>
          <p:cNvCxnSpPr/>
          <p:nvPr/>
        </p:nvCxnSpPr>
        <p:spPr>
          <a:xfrm>
            <a:off x="4933075" y="1419403"/>
            <a:ext cx="0" cy="3132900"/>
          </a:xfrm>
          <a:prstGeom prst="straightConnector1">
            <a:avLst/>
          </a:prstGeom>
          <a:noFill/>
          <a:ln w="9525" cap="rnd" cmpd="sng">
            <a:solidFill>
              <a:schemeClr val="dk2"/>
            </a:solidFill>
            <a:prstDash val="solid"/>
            <a:round/>
            <a:headEnd type="none" w="med" len="med"/>
            <a:tailEnd type="none" w="med" len="med"/>
          </a:ln>
        </p:spPr>
      </p:cxn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Google Shape;385;p61"/>
          <p:cNvSpPr txBox="1">
            <a:spLocks noGrp="1"/>
          </p:cNvSpPr>
          <p:nvPr>
            <p:ph type="title"/>
          </p:nvPr>
        </p:nvSpPr>
        <p:spPr/>
        <p:txBody>
          <a:bodyPr>
            <a:normAutofit/>
          </a:bodyPr>
          <a:lstStyle/>
          <a:p>
            <a:pPr lvl="0"/>
            <a:r>
              <a:rPr lang="en-US"/>
              <a:t>Migrating components: Update </a:t>
            </a:r>
            <a:r>
              <a:rPr lang="en-US" err="1"/>
              <a:t>ui</a:t>
            </a:r>
            <a:r>
              <a:rPr lang="en-US"/>
              <a:t>-router states</a:t>
            </a:r>
          </a:p>
        </p:txBody>
      </p:sp>
      <p:sp>
        <p:nvSpPr>
          <p:cNvPr id="387" name="Google Shape;387;p61"/>
          <p:cNvSpPr txBox="1">
            <a:spLocks noGrp="1"/>
          </p:cNvSpPr>
          <p:nvPr>
            <p:ph type="sldNum" sz="quarter" idx="10"/>
          </p:nvPr>
        </p:nvSpPr>
        <p:spPr/>
        <p:txBody>
          <a:bodyPr/>
          <a:lstStyle/>
          <a:p>
            <a:pPr lvl="0"/>
            <a:fld id="{00000000-1234-1234-1234-123412341234}" type="slidenum">
              <a:rPr lang="en"/>
              <a:pPr lvl="0"/>
              <a:t>37</a:t>
            </a:fld>
            <a:endParaRPr lang="en"/>
          </a:p>
        </p:txBody>
      </p:sp>
      <p:sp>
        <p:nvSpPr>
          <p:cNvPr id="386" name="Google Shape;386;p61"/>
          <p:cNvSpPr txBox="1"/>
          <p:nvPr/>
        </p:nvSpPr>
        <p:spPr>
          <a:xfrm>
            <a:off x="1024000" y="2599819"/>
            <a:ext cx="1311600" cy="39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err="1">
                <a:solidFill>
                  <a:schemeClr val="tx2"/>
                </a:solidFill>
                <a:latin typeface="Nunito" pitchFamily="2" charset="77"/>
              </a:rPr>
              <a:t>app.states.ts</a:t>
            </a:r>
            <a:endParaRPr b="1">
              <a:solidFill>
                <a:schemeClr val="tx2"/>
              </a:solidFill>
              <a:latin typeface="Nunito" pitchFamily="2" charset="77"/>
            </a:endParaRPr>
          </a:p>
        </p:txBody>
      </p:sp>
      <p:pic>
        <p:nvPicPr>
          <p:cNvPr id="388" name="Google Shape;388;p61"/>
          <p:cNvPicPr preferRelativeResize="0"/>
          <p:nvPr/>
        </p:nvPicPr>
        <p:blipFill>
          <a:blip r:embed="rId3">
            <a:alphaModFix/>
          </a:blip>
          <a:stretch>
            <a:fillRect/>
          </a:stretch>
        </p:blipFill>
        <p:spPr>
          <a:xfrm>
            <a:off x="2830475" y="1369219"/>
            <a:ext cx="3404575" cy="326145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p62"/>
          <p:cNvSpPr txBox="1">
            <a:spLocks noGrp="1"/>
          </p:cNvSpPr>
          <p:nvPr>
            <p:ph type="title"/>
          </p:nvPr>
        </p:nvSpPr>
        <p:spPr/>
        <p:txBody>
          <a:bodyPr/>
          <a:lstStyle/>
          <a:p>
            <a:pPr lvl="0"/>
            <a:r>
              <a:rPr lang="en-US"/>
              <a:t>Upgrading AngularJS services</a:t>
            </a:r>
          </a:p>
        </p:txBody>
      </p:sp>
      <p:sp>
        <p:nvSpPr>
          <p:cNvPr id="394" name="Google Shape;394;p62"/>
          <p:cNvSpPr txBox="1">
            <a:spLocks noGrp="1"/>
          </p:cNvSpPr>
          <p:nvPr>
            <p:ph type="sldNum" sz="quarter" idx="10"/>
          </p:nvPr>
        </p:nvSpPr>
        <p:spPr/>
        <p:txBody>
          <a:bodyPr/>
          <a:lstStyle/>
          <a:p>
            <a:pPr lvl="0"/>
            <a:fld id="{00000000-1234-1234-1234-123412341234}" type="slidenum">
              <a:rPr lang="en"/>
              <a:pPr lvl="0"/>
              <a:t>38</a:t>
            </a:fld>
            <a:endParaRPr lang="en"/>
          </a:p>
        </p:txBody>
      </p:sp>
      <p:sp>
        <p:nvSpPr>
          <p:cNvPr id="395" name="Google Shape;395;p62"/>
          <p:cNvSpPr txBox="1"/>
          <p:nvPr/>
        </p:nvSpPr>
        <p:spPr>
          <a:xfrm>
            <a:off x="3059550" y="1369219"/>
            <a:ext cx="3046800" cy="279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err="1">
                <a:solidFill>
                  <a:schemeClr val="tx2"/>
                </a:solidFill>
                <a:latin typeface="Nunito" pitchFamily="2" charset="77"/>
              </a:rPr>
              <a:t>session.service.provider.ts</a:t>
            </a:r>
            <a:br>
              <a:rPr lang="en" b="1">
                <a:solidFill>
                  <a:schemeClr val="tx2"/>
                </a:solidFill>
                <a:latin typeface="Nunito" pitchFamily="2" charset="77"/>
              </a:rPr>
            </a:br>
            <a:endParaRPr b="1">
              <a:solidFill>
                <a:schemeClr val="tx2"/>
              </a:solidFill>
              <a:latin typeface="Nunito" pitchFamily="2" charset="77"/>
            </a:endParaRPr>
          </a:p>
        </p:txBody>
      </p:sp>
      <p:pic>
        <p:nvPicPr>
          <p:cNvPr id="396" name="Google Shape;396;p62"/>
          <p:cNvPicPr preferRelativeResize="0"/>
          <p:nvPr/>
        </p:nvPicPr>
        <p:blipFill>
          <a:blip r:embed="rId3">
            <a:alphaModFix/>
          </a:blip>
          <a:stretch>
            <a:fillRect/>
          </a:stretch>
        </p:blipFill>
        <p:spPr>
          <a:xfrm>
            <a:off x="964237" y="1870956"/>
            <a:ext cx="7215525" cy="26419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63"/>
          <p:cNvSpPr txBox="1">
            <a:spLocks noGrp="1"/>
          </p:cNvSpPr>
          <p:nvPr>
            <p:ph type="title"/>
          </p:nvPr>
        </p:nvSpPr>
        <p:spPr/>
        <p:txBody>
          <a:bodyPr/>
          <a:lstStyle/>
          <a:p>
            <a:pPr lvl="0"/>
            <a:r>
              <a:rPr lang="en-US"/>
              <a:t>Upgrading AngularJS components</a:t>
            </a:r>
          </a:p>
        </p:txBody>
      </p:sp>
      <p:sp>
        <p:nvSpPr>
          <p:cNvPr id="402" name="Google Shape;402;p63"/>
          <p:cNvSpPr txBox="1">
            <a:spLocks noGrp="1"/>
          </p:cNvSpPr>
          <p:nvPr>
            <p:ph type="sldNum" sz="quarter" idx="10"/>
          </p:nvPr>
        </p:nvSpPr>
        <p:spPr/>
        <p:txBody>
          <a:bodyPr/>
          <a:lstStyle/>
          <a:p>
            <a:pPr lvl="0"/>
            <a:fld id="{00000000-1234-1234-1234-123412341234}" type="slidenum">
              <a:rPr lang="en"/>
              <a:pPr lvl="0"/>
              <a:t>39</a:t>
            </a:fld>
            <a:endParaRPr lang="en"/>
          </a:p>
        </p:txBody>
      </p:sp>
      <p:sp>
        <p:nvSpPr>
          <p:cNvPr id="403" name="Google Shape;403;p63"/>
          <p:cNvSpPr txBox="1"/>
          <p:nvPr/>
        </p:nvSpPr>
        <p:spPr>
          <a:xfrm>
            <a:off x="3208650" y="1369219"/>
            <a:ext cx="2726700" cy="38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tx2"/>
                </a:solidFill>
                <a:latin typeface="Nunito" pitchFamily="2" charset="77"/>
              </a:rPr>
              <a:t>session-</a:t>
            </a:r>
            <a:r>
              <a:rPr lang="en" b="1" err="1">
                <a:solidFill>
                  <a:schemeClr val="tx2"/>
                </a:solidFill>
                <a:latin typeface="Nunito" pitchFamily="2" charset="77"/>
              </a:rPr>
              <a:t>display.wrapper.ts</a:t>
            </a:r>
            <a:br>
              <a:rPr lang="en" b="1">
                <a:solidFill>
                  <a:schemeClr val="tx2"/>
                </a:solidFill>
                <a:latin typeface="Nunito" pitchFamily="2" charset="77"/>
              </a:rPr>
            </a:br>
            <a:endParaRPr b="1">
              <a:solidFill>
                <a:schemeClr val="tx2"/>
              </a:solidFill>
              <a:latin typeface="Nunito" pitchFamily="2" charset="77"/>
            </a:endParaRPr>
          </a:p>
        </p:txBody>
      </p:sp>
      <p:pic>
        <p:nvPicPr>
          <p:cNvPr id="404" name="Google Shape;404;p63"/>
          <p:cNvPicPr preferRelativeResize="0"/>
          <p:nvPr/>
        </p:nvPicPr>
        <p:blipFill>
          <a:blip r:embed="rId3">
            <a:alphaModFix/>
          </a:blip>
          <a:stretch>
            <a:fillRect/>
          </a:stretch>
        </p:blipFill>
        <p:spPr>
          <a:xfrm>
            <a:off x="582935" y="1910599"/>
            <a:ext cx="7886700" cy="243525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28"/>
          <p:cNvSpPr txBox="1">
            <a:spLocks noGrp="1"/>
          </p:cNvSpPr>
          <p:nvPr>
            <p:ph type="title"/>
          </p:nvPr>
        </p:nvSpPr>
        <p:spPr/>
        <p:txBody>
          <a:bodyPr/>
          <a:lstStyle/>
          <a:p>
            <a:pPr lvl="0"/>
            <a:r>
              <a:rPr lang="en-US"/>
              <a:t>Introduction</a:t>
            </a:r>
          </a:p>
        </p:txBody>
      </p:sp>
      <p:sp>
        <p:nvSpPr>
          <p:cNvPr id="135" name="Google Shape;135;p28"/>
          <p:cNvSpPr txBox="1">
            <a:spLocks noGrp="1"/>
          </p:cNvSpPr>
          <p:nvPr>
            <p:ph type="sldNum" sz="quarter" idx="10"/>
          </p:nvPr>
        </p:nvSpPr>
        <p:spPr/>
        <p:txBody>
          <a:bodyPr/>
          <a:lstStyle/>
          <a:p>
            <a:pPr lvl="0"/>
            <a:fld id="{00000000-1234-1234-1234-123412341234}" type="slidenum">
              <a:rPr lang="en"/>
              <a:pPr lvl="0"/>
              <a:t>4</a:t>
            </a:fld>
            <a:endParaRPr lang="en"/>
          </a:p>
        </p:txBody>
      </p:sp>
      <p:sp>
        <p:nvSpPr>
          <p:cNvPr id="133" name="Google Shape;133;p28"/>
          <p:cNvSpPr txBox="1">
            <a:spLocks noGrp="1"/>
          </p:cNvSpPr>
          <p:nvPr>
            <p:ph idx="1"/>
          </p:nvPr>
        </p:nvSpPr>
        <p:spPr>
          <a:xfrm>
            <a:off x="582934" y="1369219"/>
            <a:ext cx="3989066" cy="3263504"/>
          </a:xfrm>
        </p:spPr>
        <p:txBody>
          <a:bodyPr>
            <a:normAutofit/>
          </a:bodyPr>
          <a:lstStyle/>
          <a:p>
            <a:pPr lvl="0"/>
            <a:r>
              <a:rPr lang="en-US"/>
              <a:t>AngularJS (formerly Angular 1) and Angular 7 are essentially different frameworks</a:t>
            </a:r>
          </a:p>
          <a:p>
            <a:pPr lvl="0"/>
            <a:r>
              <a:rPr lang="en-US"/>
              <a:t>Angular 2 through 7 are different versions of the same new framework</a:t>
            </a:r>
          </a:p>
          <a:p>
            <a:pPr lvl="0"/>
            <a:r>
              <a:rPr lang="en-US"/>
              <a:t>Migration process involves running both frameworks side-by-side (hybrid app)</a:t>
            </a:r>
          </a:p>
          <a:p>
            <a:pPr lvl="0"/>
            <a:r>
              <a:rPr lang="en-US"/>
              <a:t>AngularJS and Angular 7 components/services can interoperate via </a:t>
            </a:r>
            <a:r>
              <a:rPr lang="en-US" err="1"/>
              <a:t>ngUpgrade</a:t>
            </a:r>
            <a:r>
              <a:rPr lang="en-US"/>
              <a:t> library</a:t>
            </a:r>
          </a:p>
          <a:p>
            <a:pPr lvl="0"/>
            <a:endParaRPr lang="en-US"/>
          </a:p>
        </p:txBody>
      </p:sp>
      <p:pic>
        <p:nvPicPr>
          <p:cNvPr id="134" name="Google Shape;134;p28"/>
          <p:cNvPicPr preferRelativeResize="0"/>
          <p:nvPr/>
        </p:nvPicPr>
        <p:blipFill>
          <a:blip r:embed="rId3">
            <a:alphaModFix/>
          </a:blip>
          <a:stretch>
            <a:fillRect/>
          </a:stretch>
        </p:blipFill>
        <p:spPr>
          <a:xfrm>
            <a:off x="5058959" y="1569012"/>
            <a:ext cx="3410675" cy="200547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sp>
        <p:nvSpPr>
          <p:cNvPr id="409" name="Google Shape;409;p64"/>
          <p:cNvSpPr txBox="1">
            <a:spLocks noGrp="1"/>
          </p:cNvSpPr>
          <p:nvPr>
            <p:ph type="title"/>
          </p:nvPr>
        </p:nvSpPr>
        <p:spPr/>
        <p:txBody>
          <a:bodyPr/>
          <a:lstStyle/>
          <a:p>
            <a:pPr lvl="0"/>
            <a:r>
              <a:rPr lang="en-US"/>
              <a:t>Migrating services</a:t>
            </a:r>
          </a:p>
        </p:txBody>
      </p:sp>
      <p:sp>
        <p:nvSpPr>
          <p:cNvPr id="410" name="Google Shape;410;p64"/>
          <p:cNvSpPr txBox="1">
            <a:spLocks noGrp="1"/>
          </p:cNvSpPr>
          <p:nvPr>
            <p:ph type="sldNum" sz="quarter" idx="10"/>
          </p:nvPr>
        </p:nvSpPr>
        <p:spPr/>
        <p:txBody>
          <a:bodyPr/>
          <a:lstStyle/>
          <a:p>
            <a:pPr lvl="0"/>
            <a:fld id="{00000000-1234-1234-1234-123412341234}" type="slidenum">
              <a:rPr lang="en"/>
              <a:pPr lvl="0"/>
              <a:t>40</a:t>
            </a:fld>
            <a:endParaRPr lang="en"/>
          </a:p>
        </p:txBody>
      </p:sp>
      <p:cxnSp>
        <p:nvCxnSpPr>
          <p:cNvPr id="411" name="Google Shape;411;p64"/>
          <p:cNvCxnSpPr>
            <a:cxnSpLocks/>
          </p:cNvCxnSpPr>
          <p:nvPr/>
        </p:nvCxnSpPr>
        <p:spPr>
          <a:xfrm>
            <a:off x="4422167" y="3333750"/>
            <a:ext cx="332700" cy="0"/>
          </a:xfrm>
          <a:prstGeom prst="straightConnector1">
            <a:avLst/>
          </a:prstGeom>
          <a:noFill/>
          <a:ln w="38100" cap="rnd" cmpd="sng">
            <a:solidFill>
              <a:schemeClr val="dk2"/>
            </a:solidFill>
            <a:prstDash val="solid"/>
            <a:round/>
            <a:headEnd type="none" w="med" len="med"/>
            <a:tailEnd type="arrow" w="med" len="med"/>
          </a:ln>
        </p:spPr>
      </p:cxnSp>
      <p:sp>
        <p:nvSpPr>
          <p:cNvPr id="412" name="Google Shape;412;p64"/>
          <p:cNvSpPr txBox="1"/>
          <p:nvPr/>
        </p:nvSpPr>
        <p:spPr>
          <a:xfrm>
            <a:off x="1163175" y="1369219"/>
            <a:ext cx="2582100" cy="289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err="1">
                <a:solidFill>
                  <a:schemeClr val="tx2"/>
                </a:solidFill>
                <a:latin typeface="Nunito" pitchFamily="2" charset="77"/>
              </a:rPr>
              <a:t>speaker.service.ts</a:t>
            </a:r>
            <a:r>
              <a:rPr lang="en" b="1">
                <a:solidFill>
                  <a:schemeClr val="tx2"/>
                </a:solidFill>
                <a:latin typeface="Nunito" pitchFamily="2" charset="77"/>
              </a:rPr>
              <a:t> (</a:t>
            </a:r>
            <a:r>
              <a:rPr lang="en" b="1" err="1">
                <a:solidFill>
                  <a:schemeClr val="tx2"/>
                </a:solidFill>
                <a:latin typeface="Nunito" pitchFamily="2" charset="77"/>
              </a:rPr>
              <a:t>ajs</a:t>
            </a:r>
            <a:r>
              <a:rPr lang="en" b="1">
                <a:solidFill>
                  <a:schemeClr val="tx2"/>
                </a:solidFill>
                <a:latin typeface="Nunito" pitchFamily="2" charset="77"/>
              </a:rPr>
              <a:t>)</a:t>
            </a:r>
            <a:endParaRPr b="1">
              <a:solidFill>
                <a:schemeClr val="tx2"/>
              </a:solidFill>
              <a:latin typeface="Nunito" pitchFamily="2" charset="77"/>
            </a:endParaRPr>
          </a:p>
        </p:txBody>
      </p:sp>
      <p:sp>
        <p:nvSpPr>
          <p:cNvPr id="413" name="Google Shape;413;p64"/>
          <p:cNvSpPr txBox="1"/>
          <p:nvPr/>
        </p:nvSpPr>
        <p:spPr>
          <a:xfrm>
            <a:off x="5748975" y="1393069"/>
            <a:ext cx="2788500" cy="24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tx2"/>
                </a:solidFill>
                <a:latin typeface="Nunito" pitchFamily="2" charset="77"/>
              </a:rPr>
              <a:t>speaker.service.ts (ngx)</a:t>
            </a:r>
            <a:endParaRPr b="1">
              <a:solidFill>
                <a:schemeClr val="tx2"/>
              </a:solidFill>
              <a:latin typeface="Nunito" pitchFamily="2" charset="77"/>
            </a:endParaRPr>
          </a:p>
        </p:txBody>
      </p:sp>
      <p:pic>
        <p:nvPicPr>
          <p:cNvPr id="414" name="Google Shape;414;p64"/>
          <p:cNvPicPr preferRelativeResize="0"/>
          <p:nvPr/>
        </p:nvPicPr>
        <p:blipFill>
          <a:blip r:embed="rId3">
            <a:alphaModFix/>
          </a:blip>
          <a:stretch>
            <a:fillRect/>
          </a:stretch>
        </p:blipFill>
        <p:spPr>
          <a:xfrm>
            <a:off x="582934" y="2029731"/>
            <a:ext cx="3812141" cy="1674500"/>
          </a:xfrm>
          <a:prstGeom prst="rect">
            <a:avLst/>
          </a:prstGeom>
          <a:noFill/>
          <a:ln>
            <a:noFill/>
          </a:ln>
        </p:spPr>
      </p:pic>
      <p:pic>
        <p:nvPicPr>
          <p:cNvPr id="415" name="Google Shape;415;p64"/>
          <p:cNvPicPr preferRelativeResize="0"/>
          <p:nvPr/>
        </p:nvPicPr>
        <p:blipFill>
          <a:blip r:embed="rId4">
            <a:alphaModFix/>
          </a:blip>
          <a:stretch>
            <a:fillRect/>
          </a:stretch>
        </p:blipFill>
        <p:spPr>
          <a:xfrm>
            <a:off x="4791875" y="1887295"/>
            <a:ext cx="3677759" cy="1911928"/>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20" name="Google Shape;420;p65"/>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Migrating services: Updating module</a:t>
            </a:r>
            <a:endParaRPr/>
          </a:p>
        </p:txBody>
      </p:sp>
      <p:sp>
        <p:nvSpPr>
          <p:cNvPr id="421" name="Google Shape;421;p65"/>
          <p:cNvSpPr txBox="1">
            <a:spLocks noGrp="1"/>
          </p:cNvSpPr>
          <p:nvPr>
            <p:ph type="sldNum" sz="quarter" idx="10"/>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41</a:t>
            </a:fld>
            <a:endParaRPr/>
          </a:p>
        </p:txBody>
      </p:sp>
      <p:sp>
        <p:nvSpPr>
          <p:cNvPr id="422" name="Google Shape;422;p65"/>
          <p:cNvSpPr txBox="1"/>
          <p:nvPr/>
        </p:nvSpPr>
        <p:spPr>
          <a:xfrm>
            <a:off x="3627000" y="1326749"/>
            <a:ext cx="1890000" cy="38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tx2"/>
                </a:solidFill>
                <a:latin typeface="Nunito" pitchFamily="2" charset="77"/>
              </a:rPr>
              <a:t>speaker.module.ts</a:t>
            </a:r>
            <a:endParaRPr b="1">
              <a:solidFill>
                <a:schemeClr val="tx2"/>
              </a:solidFill>
              <a:latin typeface="Nunito" pitchFamily="2" charset="77"/>
            </a:endParaRPr>
          </a:p>
        </p:txBody>
      </p:sp>
      <p:pic>
        <p:nvPicPr>
          <p:cNvPr id="423" name="Google Shape;423;p65"/>
          <p:cNvPicPr preferRelativeResize="0"/>
          <p:nvPr/>
        </p:nvPicPr>
        <p:blipFill>
          <a:blip r:embed="rId3">
            <a:alphaModFix/>
          </a:blip>
          <a:stretch>
            <a:fillRect/>
          </a:stretch>
        </p:blipFill>
        <p:spPr>
          <a:xfrm>
            <a:off x="2362200" y="1861349"/>
            <a:ext cx="4384147" cy="2771374"/>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27"/>
        <p:cNvGrpSpPr/>
        <p:nvPr/>
      </p:nvGrpSpPr>
      <p:grpSpPr>
        <a:xfrm>
          <a:off x="0" y="0"/>
          <a:ext cx="0" cy="0"/>
          <a:chOff x="0" y="0"/>
          <a:chExt cx="0" cy="0"/>
        </a:xfrm>
      </p:grpSpPr>
      <p:sp>
        <p:nvSpPr>
          <p:cNvPr id="428" name="Google Shape;428;p66"/>
          <p:cNvSpPr txBox="1">
            <a:spLocks noGrp="1"/>
          </p:cNvSpPr>
          <p:nvPr>
            <p:ph type="title"/>
          </p:nvPr>
        </p:nvSpPr>
        <p:spPr/>
        <p:txBody>
          <a:bodyPr/>
          <a:lstStyle/>
          <a:p>
            <a:pPr lvl="0"/>
            <a:r>
              <a:rPr lang="en-US"/>
              <a:t>Downgrading Angular 7 components</a:t>
            </a:r>
          </a:p>
        </p:txBody>
      </p:sp>
      <p:sp>
        <p:nvSpPr>
          <p:cNvPr id="432" name="Google Shape;432;p66"/>
          <p:cNvSpPr txBox="1">
            <a:spLocks noGrp="1"/>
          </p:cNvSpPr>
          <p:nvPr>
            <p:ph type="sldNum" sz="quarter" idx="10"/>
          </p:nvPr>
        </p:nvSpPr>
        <p:spPr/>
        <p:txBody>
          <a:bodyPr/>
          <a:lstStyle/>
          <a:p>
            <a:pPr lvl="0"/>
            <a:fld id="{00000000-1234-1234-1234-123412341234}" type="slidenum">
              <a:rPr lang="en"/>
              <a:pPr lvl="0"/>
              <a:t>42</a:t>
            </a:fld>
            <a:endParaRPr lang="en"/>
          </a:p>
        </p:txBody>
      </p:sp>
      <p:pic>
        <p:nvPicPr>
          <p:cNvPr id="429" name="Google Shape;429;p66"/>
          <p:cNvPicPr preferRelativeResize="0"/>
          <p:nvPr/>
        </p:nvPicPr>
        <p:blipFill>
          <a:blip r:embed="rId3">
            <a:alphaModFix/>
          </a:blip>
          <a:stretch>
            <a:fillRect/>
          </a:stretch>
        </p:blipFill>
        <p:spPr>
          <a:xfrm>
            <a:off x="955825" y="3996545"/>
            <a:ext cx="7232349" cy="549500"/>
          </a:xfrm>
          <a:prstGeom prst="rect">
            <a:avLst/>
          </a:prstGeom>
          <a:noFill/>
          <a:ln>
            <a:noFill/>
          </a:ln>
        </p:spPr>
      </p:pic>
      <p:sp>
        <p:nvSpPr>
          <p:cNvPr id="430" name="Google Shape;430;p66"/>
          <p:cNvSpPr txBox="1"/>
          <p:nvPr/>
        </p:nvSpPr>
        <p:spPr>
          <a:xfrm>
            <a:off x="3317850" y="1365247"/>
            <a:ext cx="2538300" cy="380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err="1">
                <a:solidFill>
                  <a:schemeClr val="tx2"/>
                </a:solidFill>
                <a:latin typeface="Nunito" pitchFamily="2" charset="77"/>
              </a:rPr>
              <a:t>speaker.module.ajs.ts</a:t>
            </a:r>
            <a:r>
              <a:rPr lang="en" b="1">
                <a:solidFill>
                  <a:schemeClr val="tx2"/>
                </a:solidFill>
                <a:latin typeface="Nunito" pitchFamily="2" charset="77"/>
              </a:rPr>
              <a:t> (</a:t>
            </a:r>
            <a:r>
              <a:rPr lang="en" b="1" err="1">
                <a:solidFill>
                  <a:schemeClr val="tx2"/>
                </a:solidFill>
                <a:latin typeface="Nunito" pitchFamily="2" charset="77"/>
              </a:rPr>
              <a:t>ajs</a:t>
            </a:r>
            <a:r>
              <a:rPr lang="en" b="1">
                <a:solidFill>
                  <a:schemeClr val="tx2"/>
                </a:solidFill>
                <a:latin typeface="Nunito" pitchFamily="2" charset="77"/>
              </a:rPr>
              <a:t>)</a:t>
            </a:r>
            <a:br>
              <a:rPr lang="en" b="1">
                <a:solidFill>
                  <a:schemeClr val="tx2"/>
                </a:solidFill>
                <a:latin typeface="Nunito" pitchFamily="2" charset="77"/>
              </a:rPr>
            </a:br>
            <a:endParaRPr b="1">
              <a:solidFill>
                <a:schemeClr val="tx2"/>
              </a:solidFill>
              <a:latin typeface="Nunito" pitchFamily="2" charset="77"/>
            </a:endParaRPr>
          </a:p>
        </p:txBody>
      </p:sp>
      <p:sp>
        <p:nvSpPr>
          <p:cNvPr id="431" name="Google Shape;431;p66"/>
          <p:cNvSpPr txBox="1"/>
          <p:nvPr/>
        </p:nvSpPr>
        <p:spPr>
          <a:xfrm>
            <a:off x="3039050" y="3548772"/>
            <a:ext cx="3315300" cy="320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tx2"/>
                </a:solidFill>
                <a:latin typeface="Nunito" pitchFamily="2" charset="77"/>
              </a:rPr>
              <a:t>speakers-page.component.html (ajs)</a:t>
            </a:r>
            <a:endParaRPr b="1">
              <a:solidFill>
                <a:schemeClr val="tx2"/>
              </a:solidFill>
              <a:latin typeface="Nunito" pitchFamily="2" charset="77"/>
            </a:endParaRPr>
          </a:p>
        </p:txBody>
      </p:sp>
      <p:pic>
        <p:nvPicPr>
          <p:cNvPr id="433" name="Google Shape;433;p66"/>
          <p:cNvPicPr preferRelativeResize="0"/>
          <p:nvPr/>
        </p:nvPicPr>
        <p:blipFill>
          <a:blip r:embed="rId4">
            <a:alphaModFix/>
          </a:blip>
          <a:stretch>
            <a:fillRect/>
          </a:stretch>
        </p:blipFill>
        <p:spPr>
          <a:xfrm>
            <a:off x="582934" y="1822147"/>
            <a:ext cx="7931259" cy="1498025"/>
          </a:xfrm>
          <a:prstGeom prst="rect">
            <a:avLst/>
          </a:prstGeom>
          <a:noFill/>
          <a:ln>
            <a:noFill/>
          </a:ln>
        </p:spPr>
      </p:pic>
      <p:cxnSp>
        <p:nvCxnSpPr>
          <p:cNvPr id="434" name="Google Shape;434;p66"/>
          <p:cNvCxnSpPr>
            <a:cxnSpLocks/>
          </p:cNvCxnSpPr>
          <p:nvPr/>
        </p:nvCxnSpPr>
        <p:spPr>
          <a:xfrm flipV="1">
            <a:off x="582934" y="3504728"/>
            <a:ext cx="7886700" cy="21536"/>
          </a:xfrm>
          <a:prstGeom prst="straightConnector1">
            <a:avLst/>
          </a:prstGeom>
          <a:noFill/>
          <a:ln w="9525" cap="rnd" cmpd="sng">
            <a:solidFill>
              <a:schemeClr val="dk2"/>
            </a:solidFill>
            <a:prstDash val="solid"/>
            <a:round/>
            <a:headEnd type="none" w="med" len="med"/>
            <a:tailEnd type="none" w="med" len="med"/>
          </a:ln>
        </p:spPr>
      </p:cxn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38"/>
        <p:cNvGrpSpPr/>
        <p:nvPr/>
      </p:nvGrpSpPr>
      <p:grpSpPr>
        <a:xfrm>
          <a:off x="0" y="0"/>
          <a:ext cx="0" cy="0"/>
          <a:chOff x="0" y="0"/>
          <a:chExt cx="0" cy="0"/>
        </a:xfrm>
      </p:grpSpPr>
      <p:sp>
        <p:nvSpPr>
          <p:cNvPr id="439" name="Google Shape;439;p67"/>
          <p:cNvSpPr txBox="1">
            <a:spLocks noGrp="1"/>
          </p:cNvSpPr>
          <p:nvPr>
            <p:ph type="title"/>
          </p:nvPr>
        </p:nvSpPr>
        <p:spPr/>
        <p:txBody>
          <a:bodyPr/>
          <a:lstStyle/>
          <a:p>
            <a:pPr lvl="0"/>
            <a:r>
              <a:rPr lang="en-US"/>
              <a:t>Downgrading Angular 7 services</a:t>
            </a:r>
          </a:p>
        </p:txBody>
      </p:sp>
      <p:sp>
        <p:nvSpPr>
          <p:cNvPr id="443" name="Google Shape;443;p67"/>
          <p:cNvSpPr txBox="1">
            <a:spLocks noGrp="1"/>
          </p:cNvSpPr>
          <p:nvPr>
            <p:ph type="sldNum" sz="quarter" idx="10"/>
          </p:nvPr>
        </p:nvSpPr>
        <p:spPr/>
        <p:txBody>
          <a:bodyPr/>
          <a:lstStyle/>
          <a:p>
            <a:pPr lvl="0"/>
            <a:fld id="{00000000-1234-1234-1234-123412341234}" type="slidenum">
              <a:rPr lang="en"/>
              <a:pPr lvl="0"/>
              <a:t>43</a:t>
            </a:fld>
            <a:endParaRPr lang="en"/>
          </a:p>
        </p:txBody>
      </p:sp>
      <p:pic>
        <p:nvPicPr>
          <p:cNvPr id="440" name="Google Shape;440;p67"/>
          <p:cNvPicPr preferRelativeResize="0"/>
          <p:nvPr/>
        </p:nvPicPr>
        <p:blipFill>
          <a:blip r:embed="rId3">
            <a:alphaModFix/>
          </a:blip>
          <a:stretch>
            <a:fillRect/>
          </a:stretch>
        </p:blipFill>
        <p:spPr>
          <a:xfrm>
            <a:off x="1129687" y="3901866"/>
            <a:ext cx="6884626" cy="730857"/>
          </a:xfrm>
          <a:prstGeom prst="rect">
            <a:avLst/>
          </a:prstGeom>
          <a:noFill/>
          <a:ln>
            <a:noFill/>
          </a:ln>
        </p:spPr>
      </p:pic>
      <p:sp>
        <p:nvSpPr>
          <p:cNvPr id="441" name="Google Shape;441;p67"/>
          <p:cNvSpPr txBox="1"/>
          <p:nvPr/>
        </p:nvSpPr>
        <p:spPr>
          <a:xfrm>
            <a:off x="3151800" y="1303523"/>
            <a:ext cx="2840400" cy="268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err="1">
                <a:solidFill>
                  <a:schemeClr val="tx2"/>
                </a:solidFill>
                <a:latin typeface="Nunito" pitchFamily="2" charset="77"/>
              </a:rPr>
              <a:t>speaker.module.ajs.ts</a:t>
            </a:r>
            <a:r>
              <a:rPr lang="en" b="1">
                <a:solidFill>
                  <a:schemeClr val="tx2"/>
                </a:solidFill>
                <a:latin typeface="Nunito" pitchFamily="2" charset="77"/>
              </a:rPr>
              <a:t> (</a:t>
            </a:r>
            <a:r>
              <a:rPr lang="en" b="1" err="1">
                <a:solidFill>
                  <a:schemeClr val="tx2"/>
                </a:solidFill>
                <a:latin typeface="Nunito" pitchFamily="2" charset="77"/>
              </a:rPr>
              <a:t>ajs</a:t>
            </a:r>
            <a:r>
              <a:rPr lang="en" b="1">
                <a:solidFill>
                  <a:schemeClr val="tx2"/>
                </a:solidFill>
                <a:latin typeface="Nunito" pitchFamily="2" charset="77"/>
              </a:rPr>
              <a:t>)</a:t>
            </a:r>
            <a:endParaRPr b="1">
              <a:solidFill>
                <a:schemeClr val="tx2"/>
              </a:solidFill>
              <a:latin typeface="Nunito" pitchFamily="2" charset="77"/>
            </a:endParaRPr>
          </a:p>
        </p:txBody>
      </p:sp>
      <p:sp>
        <p:nvSpPr>
          <p:cNvPr id="442" name="Google Shape;442;p67"/>
          <p:cNvSpPr txBox="1"/>
          <p:nvPr/>
        </p:nvSpPr>
        <p:spPr>
          <a:xfrm>
            <a:off x="3035150" y="3534223"/>
            <a:ext cx="3243000" cy="268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tx2"/>
                </a:solidFill>
                <a:latin typeface="Nunito" pitchFamily="2" charset="77"/>
              </a:rPr>
              <a:t>speakers-page.component.ts (ajs)</a:t>
            </a:r>
            <a:endParaRPr b="1">
              <a:solidFill>
                <a:schemeClr val="tx2"/>
              </a:solidFill>
              <a:latin typeface="Nunito" pitchFamily="2" charset="77"/>
            </a:endParaRPr>
          </a:p>
        </p:txBody>
      </p:sp>
      <p:pic>
        <p:nvPicPr>
          <p:cNvPr id="444" name="Google Shape;444;p67"/>
          <p:cNvPicPr preferRelativeResize="0"/>
          <p:nvPr/>
        </p:nvPicPr>
        <p:blipFill>
          <a:blip r:embed="rId4">
            <a:alphaModFix/>
          </a:blip>
          <a:stretch>
            <a:fillRect/>
          </a:stretch>
        </p:blipFill>
        <p:spPr>
          <a:xfrm>
            <a:off x="1001114" y="1724423"/>
            <a:ext cx="7141771" cy="1733601"/>
          </a:xfrm>
          <a:prstGeom prst="rect">
            <a:avLst/>
          </a:prstGeom>
          <a:noFill/>
          <a:ln>
            <a:noFill/>
          </a:ln>
        </p:spPr>
      </p:pic>
      <p:cxnSp>
        <p:nvCxnSpPr>
          <p:cNvPr id="445" name="Google Shape;445;p67"/>
          <p:cNvCxnSpPr>
            <a:cxnSpLocks/>
          </p:cNvCxnSpPr>
          <p:nvPr/>
        </p:nvCxnSpPr>
        <p:spPr>
          <a:xfrm>
            <a:off x="487680" y="3591173"/>
            <a:ext cx="7981954" cy="0"/>
          </a:xfrm>
          <a:prstGeom prst="straightConnector1">
            <a:avLst/>
          </a:prstGeom>
          <a:noFill/>
          <a:ln w="9525" cap="rnd" cmpd="sng">
            <a:solidFill>
              <a:schemeClr val="dk2"/>
            </a:solidFill>
            <a:prstDash val="solid"/>
            <a:round/>
            <a:headEnd type="none" w="med" len="med"/>
            <a:tailEnd type="none" w="med" len="med"/>
          </a:ln>
        </p:spPr>
      </p:cxn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50" name="Google Shape;450;p68"/>
          <p:cNvSpPr txBox="1">
            <a:spLocks noGrp="1"/>
          </p:cNvSpPr>
          <p:nvPr>
            <p:ph type="title"/>
          </p:nvPr>
        </p:nvSpPr>
        <p:spPr/>
        <p:txBody>
          <a:bodyPr/>
          <a:lstStyle/>
          <a:p>
            <a:pPr lvl="0"/>
            <a:r>
              <a:rPr lang="en-US"/>
              <a:t>Migrating attribute directives</a:t>
            </a:r>
          </a:p>
        </p:txBody>
      </p:sp>
      <p:sp>
        <p:nvSpPr>
          <p:cNvPr id="456" name="Google Shape;456;p68"/>
          <p:cNvSpPr txBox="1">
            <a:spLocks noGrp="1"/>
          </p:cNvSpPr>
          <p:nvPr>
            <p:ph type="sldNum" sz="quarter" idx="10"/>
          </p:nvPr>
        </p:nvSpPr>
        <p:spPr/>
        <p:txBody>
          <a:bodyPr/>
          <a:lstStyle/>
          <a:p>
            <a:pPr lvl="0"/>
            <a:fld id="{00000000-1234-1234-1234-123412341234}" type="slidenum">
              <a:rPr lang="en"/>
              <a:pPr lvl="0"/>
              <a:t>44</a:t>
            </a:fld>
            <a:endParaRPr lang="en"/>
          </a:p>
        </p:txBody>
      </p:sp>
      <p:pic>
        <p:nvPicPr>
          <p:cNvPr id="451" name="Google Shape;451;p68"/>
          <p:cNvPicPr preferRelativeResize="0"/>
          <p:nvPr/>
        </p:nvPicPr>
        <p:blipFill>
          <a:blip r:embed="rId3">
            <a:alphaModFix/>
          </a:blip>
          <a:stretch>
            <a:fillRect/>
          </a:stretch>
        </p:blipFill>
        <p:spPr>
          <a:xfrm>
            <a:off x="562284" y="1970862"/>
            <a:ext cx="3641341" cy="2098396"/>
          </a:xfrm>
          <a:prstGeom prst="rect">
            <a:avLst/>
          </a:prstGeom>
          <a:noFill/>
          <a:ln>
            <a:noFill/>
          </a:ln>
        </p:spPr>
      </p:pic>
      <p:pic>
        <p:nvPicPr>
          <p:cNvPr id="452" name="Google Shape;452;p68"/>
          <p:cNvPicPr preferRelativeResize="0"/>
          <p:nvPr/>
        </p:nvPicPr>
        <p:blipFill>
          <a:blip r:embed="rId4">
            <a:alphaModFix/>
          </a:blip>
          <a:stretch>
            <a:fillRect/>
          </a:stretch>
        </p:blipFill>
        <p:spPr>
          <a:xfrm>
            <a:off x="4586072" y="1953942"/>
            <a:ext cx="3904211" cy="2132237"/>
          </a:xfrm>
          <a:prstGeom prst="rect">
            <a:avLst/>
          </a:prstGeom>
          <a:noFill/>
          <a:ln>
            <a:noFill/>
          </a:ln>
        </p:spPr>
      </p:pic>
      <p:cxnSp>
        <p:nvCxnSpPr>
          <p:cNvPr id="453" name="Google Shape;453;p68"/>
          <p:cNvCxnSpPr>
            <a:cxnSpLocks/>
          </p:cNvCxnSpPr>
          <p:nvPr/>
        </p:nvCxnSpPr>
        <p:spPr>
          <a:xfrm>
            <a:off x="4265762" y="3020060"/>
            <a:ext cx="268413" cy="0"/>
          </a:xfrm>
          <a:prstGeom prst="straightConnector1">
            <a:avLst/>
          </a:prstGeom>
          <a:noFill/>
          <a:ln w="38100" cap="rnd" cmpd="sng">
            <a:solidFill>
              <a:schemeClr val="dk2"/>
            </a:solidFill>
            <a:prstDash val="solid"/>
            <a:round/>
            <a:headEnd type="none" w="med" len="med"/>
            <a:tailEnd type="arrow" w="med" len="med"/>
          </a:ln>
        </p:spPr>
      </p:cxnSp>
      <p:sp>
        <p:nvSpPr>
          <p:cNvPr id="454" name="Google Shape;454;p68"/>
          <p:cNvSpPr txBox="1"/>
          <p:nvPr/>
        </p:nvSpPr>
        <p:spPr>
          <a:xfrm>
            <a:off x="606504" y="1369219"/>
            <a:ext cx="3552900" cy="39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chemeClr val="tx2"/>
                </a:solidFill>
                <a:latin typeface="Nunito" pitchFamily="2" charset="77"/>
              </a:rPr>
              <a:t>show-session-</a:t>
            </a:r>
            <a:r>
              <a:rPr lang="en" b="1" err="1">
                <a:solidFill>
                  <a:schemeClr val="tx2"/>
                </a:solidFill>
                <a:latin typeface="Nunito" pitchFamily="2" charset="77"/>
              </a:rPr>
              <a:t>details.directive.ts</a:t>
            </a:r>
            <a:r>
              <a:rPr lang="en" b="1">
                <a:solidFill>
                  <a:schemeClr val="tx2"/>
                </a:solidFill>
                <a:latin typeface="Nunito" pitchFamily="2" charset="77"/>
              </a:rPr>
              <a:t> (</a:t>
            </a:r>
            <a:r>
              <a:rPr lang="en" b="1" err="1">
                <a:solidFill>
                  <a:schemeClr val="tx2"/>
                </a:solidFill>
                <a:latin typeface="Nunito" pitchFamily="2" charset="77"/>
              </a:rPr>
              <a:t>ajs</a:t>
            </a:r>
            <a:r>
              <a:rPr lang="en" b="1">
                <a:solidFill>
                  <a:schemeClr val="tx2"/>
                </a:solidFill>
                <a:latin typeface="Nunito" pitchFamily="2" charset="77"/>
              </a:rPr>
              <a:t>)</a:t>
            </a:r>
            <a:endParaRPr b="1">
              <a:solidFill>
                <a:schemeClr val="tx2"/>
              </a:solidFill>
              <a:latin typeface="Nunito" pitchFamily="2" charset="77"/>
            </a:endParaRPr>
          </a:p>
        </p:txBody>
      </p:sp>
      <p:sp>
        <p:nvSpPr>
          <p:cNvPr id="455" name="Google Shape;455;p68"/>
          <p:cNvSpPr txBox="1"/>
          <p:nvPr/>
        </p:nvSpPr>
        <p:spPr>
          <a:xfrm>
            <a:off x="4704877" y="1375644"/>
            <a:ext cx="3666600" cy="39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chemeClr val="tx2"/>
                </a:solidFill>
                <a:latin typeface="Nunito" pitchFamily="2" charset="77"/>
              </a:rPr>
              <a:t>show-session-</a:t>
            </a:r>
            <a:r>
              <a:rPr lang="en" b="1" err="1">
                <a:solidFill>
                  <a:schemeClr val="tx2"/>
                </a:solidFill>
                <a:latin typeface="Nunito" pitchFamily="2" charset="77"/>
              </a:rPr>
              <a:t>details.directive.ts</a:t>
            </a:r>
            <a:r>
              <a:rPr lang="en" b="1">
                <a:solidFill>
                  <a:schemeClr val="tx2"/>
                </a:solidFill>
                <a:latin typeface="Nunito" pitchFamily="2" charset="77"/>
              </a:rPr>
              <a:t> (</a:t>
            </a:r>
            <a:r>
              <a:rPr lang="en" b="1" err="1">
                <a:solidFill>
                  <a:schemeClr val="tx2"/>
                </a:solidFill>
                <a:latin typeface="Nunito" pitchFamily="2" charset="77"/>
              </a:rPr>
              <a:t>ngx</a:t>
            </a:r>
            <a:r>
              <a:rPr lang="en" b="1">
                <a:solidFill>
                  <a:schemeClr val="tx2"/>
                </a:solidFill>
                <a:latin typeface="Nunito" pitchFamily="2" charset="77"/>
              </a:rPr>
              <a:t>)</a:t>
            </a:r>
            <a:endParaRPr b="1">
              <a:solidFill>
                <a:schemeClr val="tx2"/>
              </a:solidFill>
              <a:latin typeface="Nunito" pitchFamily="2" charset="77"/>
            </a:endParaRPr>
          </a:p>
          <a:p>
            <a:pPr marL="0" lvl="0" indent="0" algn="ctr" rtl="0">
              <a:spcBef>
                <a:spcPts val="0"/>
              </a:spcBef>
              <a:spcAft>
                <a:spcPts val="0"/>
              </a:spcAft>
              <a:buNone/>
            </a:pPr>
            <a:endParaRPr b="1">
              <a:solidFill>
                <a:schemeClr val="tx2"/>
              </a:solidFill>
              <a:latin typeface="Nunito" pitchFamily="2" charset="77"/>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60"/>
        <p:cNvGrpSpPr/>
        <p:nvPr/>
      </p:nvGrpSpPr>
      <p:grpSpPr>
        <a:xfrm>
          <a:off x="0" y="0"/>
          <a:ext cx="0" cy="0"/>
          <a:chOff x="0" y="0"/>
          <a:chExt cx="0" cy="0"/>
        </a:xfrm>
      </p:grpSpPr>
      <p:sp>
        <p:nvSpPr>
          <p:cNvPr id="461" name="Google Shape;461;p69"/>
          <p:cNvSpPr txBox="1">
            <a:spLocks noGrp="1"/>
          </p:cNvSpPr>
          <p:nvPr>
            <p:ph type="title"/>
          </p:nvPr>
        </p:nvSpPr>
        <p:spPr/>
        <p:txBody>
          <a:bodyPr/>
          <a:lstStyle/>
          <a:p>
            <a:pPr lvl="0"/>
            <a:r>
              <a:rPr lang="en-US"/>
              <a:t>Migrating filters to pipes</a:t>
            </a:r>
          </a:p>
        </p:txBody>
      </p:sp>
      <p:sp>
        <p:nvSpPr>
          <p:cNvPr id="467" name="Google Shape;467;p69"/>
          <p:cNvSpPr txBox="1">
            <a:spLocks noGrp="1"/>
          </p:cNvSpPr>
          <p:nvPr>
            <p:ph type="sldNum" sz="quarter" idx="10"/>
          </p:nvPr>
        </p:nvSpPr>
        <p:spPr/>
        <p:txBody>
          <a:bodyPr/>
          <a:lstStyle/>
          <a:p>
            <a:pPr lvl="0"/>
            <a:fld id="{00000000-1234-1234-1234-123412341234}" type="slidenum">
              <a:rPr lang="en"/>
              <a:pPr lvl="0"/>
              <a:t>45</a:t>
            </a:fld>
            <a:endParaRPr lang="en"/>
          </a:p>
        </p:txBody>
      </p:sp>
      <p:pic>
        <p:nvPicPr>
          <p:cNvPr id="462" name="Google Shape;462;p69"/>
          <p:cNvPicPr preferRelativeResize="0"/>
          <p:nvPr/>
        </p:nvPicPr>
        <p:blipFill>
          <a:blip r:embed="rId3">
            <a:alphaModFix/>
          </a:blip>
          <a:stretch>
            <a:fillRect/>
          </a:stretch>
        </p:blipFill>
        <p:spPr>
          <a:xfrm>
            <a:off x="4563101" y="2023631"/>
            <a:ext cx="3906534" cy="1804490"/>
          </a:xfrm>
          <a:prstGeom prst="rect">
            <a:avLst/>
          </a:prstGeom>
          <a:noFill/>
          <a:ln>
            <a:noFill/>
          </a:ln>
        </p:spPr>
      </p:pic>
      <p:pic>
        <p:nvPicPr>
          <p:cNvPr id="463" name="Google Shape;463;p69"/>
          <p:cNvPicPr preferRelativeResize="0"/>
          <p:nvPr/>
        </p:nvPicPr>
        <p:blipFill>
          <a:blip r:embed="rId4">
            <a:alphaModFix/>
          </a:blip>
          <a:stretch>
            <a:fillRect/>
          </a:stretch>
        </p:blipFill>
        <p:spPr>
          <a:xfrm>
            <a:off x="582934" y="1950469"/>
            <a:ext cx="3069391" cy="1950815"/>
          </a:xfrm>
          <a:prstGeom prst="rect">
            <a:avLst/>
          </a:prstGeom>
          <a:noFill/>
          <a:ln>
            <a:noFill/>
          </a:ln>
        </p:spPr>
      </p:pic>
      <p:cxnSp>
        <p:nvCxnSpPr>
          <p:cNvPr id="464" name="Google Shape;464;p69"/>
          <p:cNvCxnSpPr/>
          <p:nvPr/>
        </p:nvCxnSpPr>
        <p:spPr>
          <a:xfrm>
            <a:off x="3877025" y="2925876"/>
            <a:ext cx="526800" cy="0"/>
          </a:xfrm>
          <a:prstGeom prst="straightConnector1">
            <a:avLst/>
          </a:prstGeom>
          <a:noFill/>
          <a:ln w="38100" cap="rnd" cmpd="sng">
            <a:solidFill>
              <a:schemeClr val="dk2"/>
            </a:solidFill>
            <a:prstDash val="solid"/>
            <a:round/>
            <a:headEnd type="none" w="med" len="med"/>
            <a:tailEnd type="arrow" w="med" len="med"/>
          </a:ln>
        </p:spPr>
      </p:cxnSp>
      <p:sp>
        <p:nvSpPr>
          <p:cNvPr id="465" name="Google Shape;465;p69"/>
          <p:cNvSpPr txBox="1"/>
          <p:nvPr/>
        </p:nvSpPr>
        <p:spPr>
          <a:xfrm>
            <a:off x="733325" y="1369219"/>
            <a:ext cx="2530500" cy="43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tx2"/>
                </a:solidFill>
                <a:latin typeface="Nunito" pitchFamily="2" charset="77"/>
              </a:rPr>
              <a:t>highlight-name.filter.ts (ajs)</a:t>
            </a:r>
            <a:endParaRPr b="1">
              <a:solidFill>
                <a:schemeClr val="tx2"/>
              </a:solidFill>
              <a:latin typeface="Nunito" pitchFamily="2" charset="77"/>
            </a:endParaRPr>
          </a:p>
        </p:txBody>
      </p:sp>
      <p:sp>
        <p:nvSpPr>
          <p:cNvPr id="466" name="Google Shape;466;p69"/>
          <p:cNvSpPr txBox="1"/>
          <p:nvPr/>
        </p:nvSpPr>
        <p:spPr>
          <a:xfrm>
            <a:off x="5565575" y="1369219"/>
            <a:ext cx="2633700" cy="39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tx2"/>
                </a:solidFill>
                <a:latin typeface="Nunito" pitchFamily="2" charset="77"/>
              </a:rPr>
              <a:t>highlight-name.pipe.ts (ngx)</a:t>
            </a:r>
            <a:endParaRPr b="1">
              <a:solidFill>
                <a:schemeClr val="tx2"/>
              </a:solidFill>
              <a:latin typeface="Nunito" pitchFamily="2" charset="77"/>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71"/>
        <p:cNvGrpSpPr/>
        <p:nvPr/>
      </p:nvGrpSpPr>
      <p:grpSpPr>
        <a:xfrm>
          <a:off x="0" y="0"/>
          <a:ext cx="0" cy="0"/>
          <a:chOff x="0" y="0"/>
          <a:chExt cx="0" cy="0"/>
        </a:xfrm>
      </p:grpSpPr>
      <p:sp>
        <p:nvSpPr>
          <p:cNvPr id="472" name="Google Shape;472;p70"/>
          <p:cNvSpPr txBox="1">
            <a:spLocks noGrp="1"/>
          </p:cNvSpPr>
          <p:nvPr>
            <p:ph type="title"/>
          </p:nvPr>
        </p:nvSpPr>
        <p:spPr/>
        <p:txBody>
          <a:bodyPr/>
          <a:lstStyle/>
          <a:p>
            <a:pPr lvl="0"/>
            <a:r>
              <a:rPr lang="en-US"/>
              <a:t>Migrating HTTP interceptors</a:t>
            </a:r>
          </a:p>
        </p:txBody>
      </p:sp>
      <p:sp>
        <p:nvSpPr>
          <p:cNvPr id="478" name="Google Shape;478;p70"/>
          <p:cNvSpPr txBox="1">
            <a:spLocks noGrp="1"/>
          </p:cNvSpPr>
          <p:nvPr>
            <p:ph type="sldNum" sz="quarter" idx="10"/>
          </p:nvPr>
        </p:nvSpPr>
        <p:spPr/>
        <p:txBody>
          <a:bodyPr/>
          <a:lstStyle/>
          <a:p>
            <a:pPr lvl="0"/>
            <a:fld id="{00000000-1234-1234-1234-123412341234}" type="slidenum">
              <a:rPr lang="en"/>
              <a:pPr lvl="0"/>
              <a:t>46</a:t>
            </a:fld>
            <a:endParaRPr lang="en"/>
          </a:p>
        </p:txBody>
      </p:sp>
      <p:pic>
        <p:nvPicPr>
          <p:cNvPr id="473" name="Google Shape;473;p70"/>
          <p:cNvPicPr preferRelativeResize="0"/>
          <p:nvPr/>
        </p:nvPicPr>
        <p:blipFill>
          <a:blip r:embed="rId3">
            <a:alphaModFix/>
          </a:blip>
          <a:stretch>
            <a:fillRect/>
          </a:stretch>
        </p:blipFill>
        <p:spPr>
          <a:xfrm>
            <a:off x="552182" y="2524210"/>
            <a:ext cx="3420317" cy="1133705"/>
          </a:xfrm>
          <a:prstGeom prst="rect">
            <a:avLst/>
          </a:prstGeom>
          <a:noFill/>
          <a:ln>
            <a:noFill/>
          </a:ln>
        </p:spPr>
      </p:pic>
      <p:pic>
        <p:nvPicPr>
          <p:cNvPr id="474" name="Google Shape;474;p70"/>
          <p:cNvPicPr preferRelativeResize="0"/>
          <p:nvPr/>
        </p:nvPicPr>
        <p:blipFill>
          <a:blip r:embed="rId4">
            <a:alphaModFix/>
          </a:blip>
          <a:stretch>
            <a:fillRect/>
          </a:stretch>
        </p:blipFill>
        <p:spPr>
          <a:xfrm>
            <a:off x="4490300" y="1845026"/>
            <a:ext cx="4010086" cy="2492072"/>
          </a:xfrm>
          <a:prstGeom prst="rect">
            <a:avLst/>
          </a:prstGeom>
          <a:noFill/>
          <a:ln>
            <a:noFill/>
          </a:ln>
        </p:spPr>
      </p:pic>
      <p:cxnSp>
        <p:nvCxnSpPr>
          <p:cNvPr id="475" name="Google Shape;475;p70"/>
          <p:cNvCxnSpPr/>
          <p:nvPr/>
        </p:nvCxnSpPr>
        <p:spPr>
          <a:xfrm rot="10800000" flipH="1">
            <a:off x="4110675" y="3085962"/>
            <a:ext cx="237600" cy="10200"/>
          </a:xfrm>
          <a:prstGeom prst="straightConnector1">
            <a:avLst/>
          </a:prstGeom>
          <a:noFill/>
          <a:ln w="38100" cap="rnd" cmpd="sng">
            <a:solidFill>
              <a:schemeClr val="dk2"/>
            </a:solidFill>
            <a:prstDash val="solid"/>
            <a:round/>
            <a:headEnd type="none" w="med" len="med"/>
            <a:tailEnd type="triangle" w="med" len="med"/>
          </a:ln>
        </p:spPr>
      </p:cxnSp>
      <p:sp>
        <p:nvSpPr>
          <p:cNvPr id="476" name="Google Shape;476;p70"/>
          <p:cNvSpPr txBox="1"/>
          <p:nvPr/>
        </p:nvSpPr>
        <p:spPr>
          <a:xfrm>
            <a:off x="1084840" y="1845019"/>
            <a:ext cx="2355000" cy="41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err="1">
                <a:solidFill>
                  <a:schemeClr val="tx2"/>
                </a:solidFill>
                <a:latin typeface="Nunito" pitchFamily="2" charset="77"/>
              </a:rPr>
              <a:t>logger.interceptor.ts</a:t>
            </a:r>
            <a:r>
              <a:rPr lang="en" b="1">
                <a:solidFill>
                  <a:schemeClr val="tx2"/>
                </a:solidFill>
                <a:latin typeface="Nunito" pitchFamily="2" charset="77"/>
              </a:rPr>
              <a:t> (</a:t>
            </a:r>
            <a:r>
              <a:rPr lang="en" b="1" err="1">
                <a:solidFill>
                  <a:schemeClr val="tx2"/>
                </a:solidFill>
                <a:latin typeface="Nunito" pitchFamily="2" charset="77"/>
              </a:rPr>
              <a:t>ajs</a:t>
            </a:r>
            <a:r>
              <a:rPr lang="en" b="1">
                <a:solidFill>
                  <a:schemeClr val="tx2"/>
                </a:solidFill>
                <a:latin typeface="Nunito" pitchFamily="2" charset="77"/>
              </a:rPr>
              <a:t>)</a:t>
            </a:r>
            <a:endParaRPr b="1">
              <a:solidFill>
                <a:schemeClr val="tx2"/>
              </a:solidFill>
              <a:latin typeface="Nunito" pitchFamily="2" charset="77"/>
            </a:endParaRPr>
          </a:p>
        </p:txBody>
      </p:sp>
      <p:sp>
        <p:nvSpPr>
          <p:cNvPr id="477" name="Google Shape;477;p70"/>
          <p:cNvSpPr txBox="1"/>
          <p:nvPr/>
        </p:nvSpPr>
        <p:spPr>
          <a:xfrm>
            <a:off x="5188843" y="1369219"/>
            <a:ext cx="2613000" cy="41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err="1">
                <a:solidFill>
                  <a:schemeClr val="tx2"/>
                </a:solidFill>
                <a:latin typeface="Nunito" pitchFamily="2" charset="77"/>
              </a:rPr>
              <a:t>logger.interceptor.ts</a:t>
            </a:r>
            <a:r>
              <a:rPr lang="en" b="1">
                <a:solidFill>
                  <a:schemeClr val="tx2"/>
                </a:solidFill>
                <a:latin typeface="Nunito" pitchFamily="2" charset="77"/>
              </a:rPr>
              <a:t> (</a:t>
            </a:r>
            <a:r>
              <a:rPr lang="en" b="1" err="1">
                <a:solidFill>
                  <a:schemeClr val="tx2"/>
                </a:solidFill>
                <a:latin typeface="Nunito" pitchFamily="2" charset="77"/>
              </a:rPr>
              <a:t>ngx</a:t>
            </a:r>
            <a:r>
              <a:rPr lang="en" b="1">
                <a:solidFill>
                  <a:schemeClr val="tx2"/>
                </a:solidFill>
                <a:latin typeface="Nunito" pitchFamily="2" charset="77"/>
              </a:rPr>
              <a:t>)</a:t>
            </a:r>
            <a:endParaRPr b="1">
              <a:solidFill>
                <a:schemeClr val="tx2"/>
              </a:solidFill>
              <a:latin typeface="Nunito" pitchFamily="2" charset="77"/>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82"/>
        <p:cNvGrpSpPr/>
        <p:nvPr/>
      </p:nvGrpSpPr>
      <p:grpSpPr>
        <a:xfrm>
          <a:off x="0" y="0"/>
          <a:ext cx="0" cy="0"/>
          <a:chOff x="0" y="0"/>
          <a:chExt cx="0" cy="0"/>
        </a:xfrm>
      </p:grpSpPr>
      <p:sp>
        <p:nvSpPr>
          <p:cNvPr id="483" name="Google Shape;483;p71"/>
          <p:cNvSpPr txBox="1">
            <a:spLocks noGrp="1"/>
          </p:cNvSpPr>
          <p:nvPr>
            <p:ph type="title"/>
          </p:nvPr>
        </p:nvSpPr>
        <p:spPr/>
        <p:txBody>
          <a:bodyPr>
            <a:normAutofit/>
          </a:bodyPr>
          <a:lstStyle/>
          <a:p>
            <a:pPr lvl="0"/>
            <a:r>
              <a:rPr lang="en-US"/>
              <a:t>Migrating HTTP interceptors: Updating module</a:t>
            </a:r>
          </a:p>
        </p:txBody>
      </p:sp>
      <p:sp>
        <p:nvSpPr>
          <p:cNvPr id="484" name="Google Shape;484;p71"/>
          <p:cNvSpPr txBox="1">
            <a:spLocks noGrp="1"/>
          </p:cNvSpPr>
          <p:nvPr>
            <p:ph type="sldNum" sz="quarter" idx="10"/>
          </p:nvPr>
        </p:nvSpPr>
        <p:spPr/>
        <p:txBody>
          <a:bodyPr/>
          <a:lstStyle/>
          <a:p>
            <a:pPr lvl="0"/>
            <a:fld id="{00000000-1234-1234-1234-123412341234}" type="slidenum">
              <a:rPr lang="en"/>
              <a:pPr lvl="0"/>
              <a:t>47</a:t>
            </a:fld>
            <a:endParaRPr lang="en"/>
          </a:p>
        </p:txBody>
      </p:sp>
      <p:pic>
        <p:nvPicPr>
          <p:cNvPr id="10" name="Google Shape;486;p71">
            <a:extLst>
              <a:ext uri="{FF2B5EF4-FFF2-40B4-BE49-F238E27FC236}">
                <a16:creationId xmlns:a16="http://schemas.microsoft.com/office/drawing/2014/main" id="{CDE5D6DD-DC0E-1A40-BBA5-7E19D66A252A}"/>
              </a:ext>
            </a:extLst>
          </p:cNvPr>
          <p:cNvPicPr preferRelativeResize="0">
            <a:picLocks noGrp="1"/>
          </p:cNvPicPr>
          <p:nvPr>
            <p:ph idx="1"/>
          </p:nvPr>
        </p:nvPicPr>
        <p:blipFill>
          <a:blip r:embed="rId3">
            <a:alphaModFix/>
          </a:blip>
          <a:stretch>
            <a:fillRect/>
          </a:stretch>
        </p:blipFill>
        <p:spPr>
          <a:xfrm>
            <a:off x="2805526" y="1370013"/>
            <a:ext cx="5664108" cy="2872803"/>
          </a:xfrm>
          <a:prstGeom prst="rect">
            <a:avLst/>
          </a:prstGeom>
          <a:noFill/>
          <a:ln>
            <a:noFill/>
          </a:ln>
        </p:spPr>
      </p:pic>
      <p:sp>
        <p:nvSpPr>
          <p:cNvPr id="485" name="Google Shape;485;p71"/>
          <p:cNvSpPr txBox="1"/>
          <p:nvPr/>
        </p:nvSpPr>
        <p:spPr>
          <a:xfrm>
            <a:off x="582934" y="2520275"/>
            <a:ext cx="2055300" cy="40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err="1">
                <a:solidFill>
                  <a:schemeClr val="tx2"/>
                </a:solidFill>
                <a:latin typeface="Nunito" pitchFamily="2" charset="77"/>
              </a:rPr>
              <a:t>core.module.ts</a:t>
            </a:r>
            <a:endParaRPr b="1">
              <a:solidFill>
                <a:schemeClr val="tx2"/>
              </a:solidFill>
              <a:latin typeface="Nunito" pitchFamily="2" charset="77"/>
            </a:endParaRPr>
          </a:p>
          <a:p>
            <a:pPr marL="0" lvl="0" indent="0" algn="l" rtl="0">
              <a:spcBef>
                <a:spcPts val="0"/>
              </a:spcBef>
              <a:spcAft>
                <a:spcPts val="0"/>
              </a:spcAft>
              <a:buNone/>
            </a:pPr>
            <a:endParaRPr b="1">
              <a:solidFill>
                <a:schemeClr val="tx2"/>
              </a:solidFill>
              <a:latin typeface="Nunito" pitchFamily="2" charset="77"/>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90"/>
        <p:cNvGrpSpPr/>
        <p:nvPr/>
      </p:nvGrpSpPr>
      <p:grpSpPr>
        <a:xfrm>
          <a:off x="0" y="0"/>
          <a:ext cx="0" cy="0"/>
          <a:chOff x="0" y="0"/>
          <a:chExt cx="0" cy="0"/>
        </a:xfrm>
      </p:grpSpPr>
      <p:sp>
        <p:nvSpPr>
          <p:cNvPr id="491" name="Google Shape;491;p72"/>
          <p:cNvSpPr txBox="1">
            <a:spLocks noGrp="1"/>
          </p:cNvSpPr>
          <p:nvPr>
            <p:ph type="title"/>
          </p:nvPr>
        </p:nvSpPr>
        <p:spPr/>
        <p:txBody>
          <a:bodyPr/>
          <a:lstStyle/>
          <a:p>
            <a:pPr lvl="0"/>
            <a:r>
              <a:rPr lang="en-US"/>
              <a:t>Unit testing</a:t>
            </a:r>
          </a:p>
        </p:txBody>
      </p:sp>
      <p:sp>
        <p:nvSpPr>
          <p:cNvPr id="493" name="Google Shape;493;p72"/>
          <p:cNvSpPr txBox="1">
            <a:spLocks noGrp="1"/>
          </p:cNvSpPr>
          <p:nvPr>
            <p:ph type="sldNum" sz="quarter" idx="10"/>
          </p:nvPr>
        </p:nvSpPr>
        <p:spPr/>
        <p:txBody>
          <a:bodyPr/>
          <a:lstStyle/>
          <a:p>
            <a:pPr lvl="0"/>
            <a:fld id="{00000000-1234-1234-1234-123412341234}" type="slidenum">
              <a:rPr lang="en"/>
              <a:pPr lvl="0"/>
              <a:t>48</a:t>
            </a:fld>
            <a:endParaRPr lang="en"/>
          </a:p>
        </p:txBody>
      </p:sp>
      <p:sp>
        <p:nvSpPr>
          <p:cNvPr id="492" name="Google Shape;492;p72"/>
          <p:cNvSpPr txBox="1">
            <a:spLocks noGrp="1"/>
          </p:cNvSpPr>
          <p:nvPr>
            <p:ph idx="1"/>
          </p:nvPr>
        </p:nvSpPr>
        <p:spPr/>
        <p:txBody>
          <a:bodyPr/>
          <a:lstStyle/>
          <a:p>
            <a:pPr lvl="0"/>
            <a:r>
              <a:rPr lang="en-US"/>
              <a:t>Mock Angular 7 components/services in AngularJS tests</a:t>
            </a:r>
          </a:p>
          <a:p>
            <a:pPr lvl="0"/>
            <a:r>
              <a:rPr lang="en-US"/>
              <a:t>Mock AngularJS components/services in Angular 7 tests</a:t>
            </a:r>
          </a:p>
          <a:p>
            <a:pPr lvl="0"/>
            <a:r>
              <a:rPr lang="en-US"/>
              <a:t>Or use: </a:t>
            </a:r>
            <a:r>
              <a:rPr lang="en-US">
                <a:hlinkClick r:id="rId3"/>
              </a:rPr>
              <a:t>https://github.com/angular/angular/pull/16848</a:t>
            </a:r>
            <a:endParaRPr lang="en-US"/>
          </a:p>
          <a:p>
            <a:pPr lvl="1"/>
            <a:r>
              <a:rPr lang="en-US"/>
              <a:t>createAngularJSTestingModule</a:t>
            </a:r>
          </a:p>
          <a:p>
            <a:pPr lvl="1"/>
            <a:r>
              <a:rPr lang="en-US"/>
              <a:t>createAngularTestingModule</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26"/>
          <p:cNvSpPr txBox="1">
            <a:spLocks noGrp="1"/>
          </p:cNvSpPr>
          <p:nvPr>
            <p:ph type="title"/>
          </p:nvPr>
        </p:nvSpPr>
        <p:spPr/>
        <p:txBody>
          <a:bodyPr/>
          <a:lstStyle/>
          <a:p>
            <a:pPr lvl="0"/>
            <a:r>
              <a:rPr lang="en-US"/>
              <a:t>What’s in the talk</a:t>
            </a:r>
          </a:p>
        </p:txBody>
      </p:sp>
      <p:sp>
        <p:nvSpPr>
          <p:cNvPr id="121" name="Google Shape;121;p26"/>
          <p:cNvSpPr txBox="1">
            <a:spLocks noGrp="1"/>
          </p:cNvSpPr>
          <p:nvPr>
            <p:ph type="sldNum" sz="quarter" idx="10"/>
          </p:nvPr>
        </p:nvSpPr>
        <p:spPr/>
        <p:txBody>
          <a:bodyPr/>
          <a:lstStyle/>
          <a:p>
            <a:pPr lvl="0"/>
            <a:fld id="{00000000-1234-1234-1234-123412341234}" type="slidenum">
              <a:rPr lang="en"/>
              <a:pPr lvl="0"/>
              <a:t>49</a:t>
            </a:fld>
            <a:endParaRPr lang="en"/>
          </a:p>
        </p:txBody>
      </p:sp>
      <p:sp>
        <p:nvSpPr>
          <p:cNvPr id="120" name="Google Shape;120;p26"/>
          <p:cNvSpPr txBox="1">
            <a:spLocks noGrp="1"/>
          </p:cNvSpPr>
          <p:nvPr>
            <p:ph idx="1"/>
          </p:nvPr>
        </p:nvSpPr>
        <p:spPr/>
        <p:txBody>
          <a:bodyPr/>
          <a:lstStyle/>
          <a:p>
            <a:pPr lvl="0"/>
            <a:r>
              <a:rPr lang="en-US" dirty="0">
                <a:hlinkClick r:id="rId3" action="ppaction://hlinksldjump">
                  <a:extLst>
                    <a:ext uri="{A12FA001-AC4F-418D-AE19-62706E023703}">
                      <ahyp:hlinkClr xmlns:ahyp="http://schemas.microsoft.com/office/drawing/2018/hyperlinkcolor" val="tx"/>
                    </a:ext>
                  </a:extLst>
                </a:hlinkClick>
              </a:rPr>
              <a:t>Introduction to Angular migration</a:t>
            </a:r>
            <a:endParaRPr lang="en-US" dirty="0"/>
          </a:p>
          <a:p>
            <a:pPr lvl="0"/>
            <a:r>
              <a:rPr lang="en-US" dirty="0"/>
              <a:t>Step-by-step Angular migration from AngularJS to Angular 7</a:t>
            </a:r>
          </a:p>
          <a:p>
            <a:pPr lvl="1"/>
            <a:r>
              <a:rPr lang="en-US" dirty="0">
                <a:hlinkClick r:id="rId4" action="ppaction://hlinksldjump">
                  <a:extLst>
                    <a:ext uri="{A12FA001-AC4F-418D-AE19-62706E023703}">
                      <ahyp:hlinkClr xmlns:ahyp="http://schemas.microsoft.com/office/drawing/2018/hyperlinkcolor" val="tx"/>
                    </a:ext>
                  </a:extLst>
                </a:hlinkClick>
              </a:rPr>
              <a:t>Phase 1 - Bootstrap hybrid app, move to Angular CLI </a:t>
            </a:r>
            <a:endParaRPr lang="en-US" dirty="0"/>
          </a:p>
          <a:p>
            <a:pPr lvl="1"/>
            <a:r>
              <a:rPr lang="en-US" dirty="0">
                <a:hlinkClick r:id="rId5" action="ppaction://hlinksldjump">
                  <a:extLst>
                    <a:ext uri="{A12FA001-AC4F-418D-AE19-62706E023703}">
                      <ahyp:hlinkClr xmlns:ahyp="http://schemas.microsoft.com/office/drawing/2018/hyperlinkcolor" val="tx"/>
                    </a:ext>
                  </a:extLst>
                </a:hlinkClick>
              </a:rPr>
              <a:t>Phase 2 - Migrate AngularJS code to Angular 7</a:t>
            </a:r>
            <a:endParaRPr lang="en-US" dirty="0"/>
          </a:p>
          <a:p>
            <a:pPr lvl="1"/>
            <a:r>
              <a:rPr lang="en-US" b="1" dirty="0">
                <a:solidFill>
                  <a:schemeClr val="accent2"/>
                </a:solidFill>
              </a:rPr>
              <a:t>Phase 3 - Remove AngularJS</a:t>
            </a:r>
          </a:p>
        </p:txBody>
      </p:sp>
    </p:spTree>
    <p:extLst>
      <p:ext uri="{BB962C8B-B14F-4D97-AF65-F5344CB8AC3E}">
        <p14:creationId xmlns:p14="http://schemas.microsoft.com/office/powerpoint/2010/main" val="12931791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29"/>
          <p:cNvSpPr txBox="1">
            <a:spLocks noGrp="1"/>
          </p:cNvSpPr>
          <p:nvPr>
            <p:ph type="title"/>
          </p:nvPr>
        </p:nvSpPr>
        <p:spPr/>
        <p:txBody>
          <a:bodyPr/>
          <a:lstStyle/>
          <a:p>
            <a:pPr lvl="0"/>
            <a:r>
              <a:rPr lang="en-US"/>
              <a:t>Introduction - Angular CLI</a:t>
            </a:r>
          </a:p>
        </p:txBody>
      </p:sp>
      <p:sp>
        <p:nvSpPr>
          <p:cNvPr id="142" name="Google Shape;142;p29"/>
          <p:cNvSpPr txBox="1">
            <a:spLocks noGrp="1"/>
          </p:cNvSpPr>
          <p:nvPr>
            <p:ph type="sldNum" sz="quarter" idx="10"/>
          </p:nvPr>
        </p:nvSpPr>
        <p:spPr/>
        <p:txBody>
          <a:bodyPr/>
          <a:lstStyle/>
          <a:p>
            <a:pPr lvl="0"/>
            <a:fld id="{00000000-1234-1234-1234-123412341234}" type="slidenum">
              <a:rPr lang="en"/>
              <a:pPr lvl="0"/>
              <a:t>5</a:t>
            </a:fld>
            <a:endParaRPr lang="en"/>
          </a:p>
        </p:txBody>
      </p:sp>
      <p:sp>
        <p:nvSpPr>
          <p:cNvPr id="141" name="Google Shape;141;p29"/>
          <p:cNvSpPr txBox="1">
            <a:spLocks noGrp="1"/>
          </p:cNvSpPr>
          <p:nvPr>
            <p:ph idx="1"/>
          </p:nvPr>
        </p:nvSpPr>
        <p:spPr/>
        <p:txBody>
          <a:bodyPr/>
          <a:lstStyle/>
          <a:p>
            <a:pPr lvl="0"/>
            <a:r>
              <a:rPr lang="en-US"/>
              <a:t>Angular 2 also introduced Angular CLI</a:t>
            </a:r>
          </a:p>
          <a:p>
            <a:pPr lvl="1"/>
            <a:r>
              <a:rPr lang="en-US"/>
              <a:t>Code Generation/Scaffolding</a:t>
            </a:r>
          </a:p>
          <a:p>
            <a:pPr lvl="1"/>
            <a:r>
              <a:rPr lang="en-US"/>
              <a:t>Builds + Bundles app</a:t>
            </a:r>
          </a:p>
          <a:p>
            <a:pPr lvl="1"/>
            <a:r>
              <a:rPr lang="en-US"/>
              <a:t>JS/CSS/HTML optimization, AOT compilation</a:t>
            </a:r>
          </a:p>
          <a:p>
            <a:pPr lvl="1"/>
            <a:r>
              <a:rPr lang="en-US"/>
              <a:t>Development server</a:t>
            </a:r>
          </a:p>
          <a:p>
            <a:pPr lvl="1"/>
            <a:r>
              <a:rPr lang="en-US"/>
              <a:t>Unit + E2E testing, linting</a:t>
            </a:r>
          </a:p>
          <a:p>
            <a:pPr lvl="0"/>
            <a:r>
              <a:rPr lang="en-US"/>
              <a:t>Minimal configuration with settings in angular.json, customizable with Angular Builders (Angular 6+)</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97"/>
        <p:cNvGrpSpPr/>
        <p:nvPr/>
      </p:nvGrpSpPr>
      <p:grpSpPr>
        <a:xfrm>
          <a:off x="0" y="0"/>
          <a:ext cx="0" cy="0"/>
          <a:chOff x="0" y="0"/>
          <a:chExt cx="0" cy="0"/>
        </a:xfrm>
      </p:grpSpPr>
      <p:sp>
        <p:nvSpPr>
          <p:cNvPr id="498" name="Google Shape;498;p73"/>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800" b="1">
                <a:solidFill>
                  <a:schemeClr val="accent3"/>
                </a:solidFill>
              </a:rPr>
              <a:t>PHASE 3</a:t>
            </a:r>
            <a:br>
              <a:rPr lang="en"/>
            </a:br>
            <a:r>
              <a:rPr lang="en"/>
              <a:t>Remove AngularJS</a:t>
            </a:r>
            <a:endParaRPr/>
          </a:p>
        </p:txBody>
      </p:sp>
      <p:sp>
        <p:nvSpPr>
          <p:cNvPr id="499" name="Google Shape;499;p73"/>
          <p:cNvSpPr txBox="1">
            <a:spLocks noGrp="1"/>
          </p:cNvSpPr>
          <p:nvPr>
            <p:ph type="sldNum" sz="quarter" idx="10"/>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50</a:t>
            </a:fld>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503"/>
        <p:cNvGrpSpPr/>
        <p:nvPr/>
      </p:nvGrpSpPr>
      <p:grpSpPr>
        <a:xfrm>
          <a:off x="0" y="0"/>
          <a:ext cx="0" cy="0"/>
          <a:chOff x="0" y="0"/>
          <a:chExt cx="0" cy="0"/>
        </a:xfrm>
      </p:grpSpPr>
      <p:sp>
        <p:nvSpPr>
          <p:cNvPr id="7" name="Google Shape;504;p74">
            <a:extLst>
              <a:ext uri="{FF2B5EF4-FFF2-40B4-BE49-F238E27FC236}">
                <a16:creationId xmlns:a16="http://schemas.microsoft.com/office/drawing/2014/main" id="{BB708385-1BFF-3F41-9891-C9676199A35D}"/>
              </a:ext>
            </a:extLst>
          </p:cNvPr>
          <p:cNvSpPr txBox="1">
            <a:spLocks noGrp="1"/>
          </p:cNvSpPr>
          <p:nvPr>
            <p:ph type="title"/>
          </p:nvPr>
        </p:nvSpPr>
        <p:spPr/>
        <p:txBody>
          <a:bodyPr/>
          <a:lstStyle/>
          <a:p>
            <a:pPr lvl="0"/>
            <a:r>
              <a:rPr lang="en-US"/>
              <a:t>Clean up leftover files</a:t>
            </a:r>
          </a:p>
        </p:txBody>
      </p:sp>
      <p:sp>
        <p:nvSpPr>
          <p:cNvPr id="506" name="Google Shape;506;p74"/>
          <p:cNvSpPr txBox="1">
            <a:spLocks noGrp="1"/>
          </p:cNvSpPr>
          <p:nvPr>
            <p:ph type="sldNum" sz="quarter" idx="10"/>
          </p:nvPr>
        </p:nvSpPr>
        <p:spPr/>
        <p:txBody>
          <a:bodyPr/>
          <a:lstStyle/>
          <a:p>
            <a:pPr lvl="0"/>
            <a:fld id="{00000000-1234-1234-1234-123412341234}" type="slidenum">
              <a:rPr lang="en"/>
              <a:pPr lvl="0"/>
              <a:t>51</a:t>
            </a:fld>
            <a:endParaRPr lang="en"/>
          </a:p>
        </p:txBody>
      </p:sp>
      <p:sp>
        <p:nvSpPr>
          <p:cNvPr id="505" name="Google Shape;505;p74"/>
          <p:cNvSpPr txBox="1">
            <a:spLocks noGrp="1"/>
          </p:cNvSpPr>
          <p:nvPr>
            <p:ph idx="1"/>
          </p:nvPr>
        </p:nvSpPr>
        <p:spPr/>
        <p:txBody>
          <a:bodyPr/>
          <a:lstStyle/>
          <a:p>
            <a:pPr lvl="0"/>
            <a:r>
              <a:rPr lang="en-US"/>
              <a:t>Delete any leftover AngularJS files like modules, attribute directives, filters or interceptors</a:t>
            </a:r>
          </a:p>
          <a:p>
            <a:pPr lvl="0"/>
            <a:r>
              <a:rPr lang="en-US"/>
              <a:t>Delete any leftover component wrapper or service provider files for downgrading</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sp>
        <p:nvSpPr>
          <p:cNvPr id="7" name="Google Shape;511;p75">
            <a:extLst>
              <a:ext uri="{FF2B5EF4-FFF2-40B4-BE49-F238E27FC236}">
                <a16:creationId xmlns:a16="http://schemas.microsoft.com/office/drawing/2014/main" id="{C4F9A52C-D02D-6C41-A621-6E91EB3647A0}"/>
              </a:ext>
            </a:extLst>
          </p:cNvPr>
          <p:cNvSpPr txBox="1">
            <a:spLocks noGrp="1"/>
          </p:cNvSpPr>
          <p:nvPr>
            <p:ph type="title"/>
          </p:nvPr>
        </p:nvSpPr>
        <p:spPr/>
        <p:txBody>
          <a:bodyPr/>
          <a:lstStyle/>
          <a:p>
            <a:pPr lvl="0"/>
            <a:r>
              <a:rPr lang="en-US" err="1"/>
              <a:t>package.json</a:t>
            </a:r>
            <a:endParaRPr lang="en-US"/>
          </a:p>
        </p:txBody>
      </p:sp>
      <p:sp>
        <p:nvSpPr>
          <p:cNvPr id="513" name="Google Shape;513;p75"/>
          <p:cNvSpPr txBox="1">
            <a:spLocks noGrp="1"/>
          </p:cNvSpPr>
          <p:nvPr>
            <p:ph type="sldNum" sz="quarter" idx="10"/>
          </p:nvPr>
        </p:nvSpPr>
        <p:spPr/>
        <p:txBody>
          <a:bodyPr/>
          <a:lstStyle/>
          <a:p>
            <a:pPr lvl="0"/>
            <a:fld id="{00000000-1234-1234-1234-123412341234}" type="slidenum">
              <a:rPr lang="en"/>
              <a:pPr lvl="0"/>
              <a:t>52</a:t>
            </a:fld>
            <a:endParaRPr lang="en"/>
          </a:p>
        </p:txBody>
      </p:sp>
      <p:sp>
        <p:nvSpPr>
          <p:cNvPr id="512" name="Google Shape;512;p75"/>
          <p:cNvSpPr txBox="1">
            <a:spLocks noGrp="1"/>
          </p:cNvSpPr>
          <p:nvPr>
            <p:ph idx="1"/>
          </p:nvPr>
        </p:nvSpPr>
        <p:spPr/>
        <p:txBody>
          <a:bodyPr/>
          <a:lstStyle/>
          <a:p>
            <a:pPr lvl="0"/>
            <a:r>
              <a:rPr lang="en-US"/>
              <a:t>Uninstall dependencies</a:t>
            </a:r>
          </a:p>
          <a:p>
            <a:pPr lvl="1"/>
            <a:r>
              <a:rPr lang="en-US"/>
              <a:t>angular</a:t>
            </a:r>
          </a:p>
          <a:p>
            <a:pPr lvl="1"/>
            <a:r>
              <a:rPr lang="en-US"/>
              <a:t>any other AngularJS modules like angular-sanitize</a:t>
            </a:r>
          </a:p>
          <a:p>
            <a:pPr lvl="1"/>
            <a:r>
              <a:rPr lang="en-US"/>
              <a:t>@angular/upgrade</a:t>
            </a:r>
          </a:p>
          <a:p>
            <a:pPr lvl="1"/>
            <a:r>
              <a:rPr lang="en-US"/>
              <a:t>@uirouter/angular-hybrid</a:t>
            </a:r>
          </a:p>
          <a:p>
            <a:pPr lvl="0"/>
            <a:r>
              <a:rPr lang="en-US"/>
              <a:t>Install dependency @uirouter/angular</a:t>
            </a:r>
          </a:p>
          <a:p>
            <a:pPr lvl="0"/>
            <a:r>
              <a:rPr lang="en-US"/>
              <a:t>Uninstall dev dependencies</a:t>
            </a:r>
          </a:p>
          <a:p>
            <a:pPr lvl="1"/>
            <a:r>
              <a:rPr lang="en-US"/>
              <a:t>angular-mocks</a:t>
            </a:r>
          </a:p>
          <a:p>
            <a:pPr lvl="1"/>
            <a:r>
              <a:rPr lang="en-US"/>
              <a:t>@types/angular</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517"/>
        <p:cNvGrpSpPr/>
        <p:nvPr/>
      </p:nvGrpSpPr>
      <p:grpSpPr>
        <a:xfrm>
          <a:off x="0" y="0"/>
          <a:ext cx="0" cy="0"/>
          <a:chOff x="0" y="0"/>
          <a:chExt cx="0" cy="0"/>
        </a:xfrm>
      </p:grpSpPr>
      <p:sp>
        <p:nvSpPr>
          <p:cNvPr id="7" name="Google Shape;518;p76">
            <a:extLst>
              <a:ext uri="{FF2B5EF4-FFF2-40B4-BE49-F238E27FC236}">
                <a16:creationId xmlns:a16="http://schemas.microsoft.com/office/drawing/2014/main" id="{60E0E440-33C4-1F4C-B5DC-2C835058890F}"/>
              </a:ext>
            </a:extLst>
          </p:cNvPr>
          <p:cNvSpPr txBox="1">
            <a:spLocks noGrp="1"/>
          </p:cNvSpPr>
          <p:nvPr>
            <p:ph type="title"/>
          </p:nvPr>
        </p:nvSpPr>
        <p:spPr/>
        <p:txBody>
          <a:bodyPr/>
          <a:lstStyle/>
          <a:p>
            <a:pPr lvl="0"/>
            <a:r>
              <a:rPr lang="en-US"/>
              <a:t>Create App Root component</a:t>
            </a:r>
          </a:p>
        </p:txBody>
      </p:sp>
      <p:sp>
        <p:nvSpPr>
          <p:cNvPr id="520" name="Google Shape;520;p76"/>
          <p:cNvSpPr txBox="1">
            <a:spLocks noGrp="1"/>
          </p:cNvSpPr>
          <p:nvPr>
            <p:ph type="sldNum" sz="quarter" idx="10"/>
          </p:nvPr>
        </p:nvSpPr>
        <p:spPr/>
        <p:txBody>
          <a:bodyPr/>
          <a:lstStyle/>
          <a:p>
            <a:pPr lvl="0"/>
            <a:fld id="{00000000-1234-1234-1234-123412341234}" type="slidenum">
              <a:rPr lang="en"/>
              <a:pPr lvl="0"/>
              <a:t>53</a:t>
            </a:fld>
            <a:endParaRPr lang="en"/>
          </a:p>
        </p:txBody>
      </p:sp>
      <p:sp>
        <p:nvSpPr>
          <p:cNvPr id="519" name="Google Shape;519;p76"/>
          <p:cNvSpPr txBox="1">
            <a:spLocks noGrp="1"/>
          </p:cNvSpPr>
          <p:nvPr>
            <p:ph idx="1"/>
          </p:nvPr>
        </p:nvSpPr>
        <p:spPr/>
        <p:txBody>
          <a:bodyPr/>
          <a:lstStyle/>
          <a:p>
            <a:pPr lvl="0"/>
            <a:r>
              <a:rPr lang="en-US"/>
              <a:t>Create root component that will be entry point for the application</a:t>
            </a:r>
          </a:p>
          <a:p>
            <a:pPr lvl="0"/>
            <a:r>
              <a:rPr lang="en-US"/>
              <a:t>Add to bootstrap array in root App module</a:t>
            </a:r>
          </a:p>
          <a:p>
            <a:pPr lvl="0"/>
            <a:r>
              <a:rPr lang="en-US"/>
              <a:t>Move contents of </a:t>
            </a:r>
            <a:r>
              <a:rPr lang="en-US" err="1"/>
              <a:t>index.html</a:t>
            </a:r>
            <a:r>
              <a:rPr lang="en-US"/>
              <a:t> into app-</a:t>
            </a:r>
            <a:r>
              <a:rPr lang="en-US" err="1"/>
              <a:t>root.component.html</a:t>
            </a:r>
            <a:endParaRPr lang="en-US"/>
          </a:p>
          <a:p>
            <a:pPr lvl="1"/>
            <a:r>
              <a:rPr lang="en-US"/>
              <a:t>Put app-root component declaration in </a:t>
            </a:r>
            <a:r>
              <a:rPr lang="en-US" err="1"/>
              <a:t>index.html</a:t>
            </a:r>
            <a:endParaRPr lang="en-US"/>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524"/>
        <p:cNvGrpSpPr/>
        <p:nvPr/>
      </p:nvGrpSpPr>
      <p:grpSpPr>
        <a:xfrm>
          <a:off x="0" y="0"/>
          <a:ext cx="0" cy="0"/>
          <a:chOff x="0" y="0"/>
          <a:chExt cx="0" cy="0"/>
        </a:xfrm>
      </p:grpSpPr>
      <p:sp>
        <p:nvSpPr>
          <p:cNvPr id="2" name="Title 1">
            <a:extLst>
              <a:ext uri="{FF2B5EF4-FFF2-40B4-BE49-F238E27FC236}">
                <a16:creationId xmlns:a16="http://schemas.microsoft.com/office/drawing/2014/main" id="{E816B5A5-A343-1440-80D0-E8FA8A9CDC10}"/>
              </a:ext>
            </a:extLst>
          </p:cNvPr>
          <p:cNvSpPr>
            <a:spLocks noGrp="1"/>
          </p:cNvSpPr>
          <p:nvPr>
            <p:ph type="title"/>
          </p:nvPr>
        </p:nvSpPr>
        <p:spPr/>
        <p:txBody>
          <a:bodyPr/>
          <a:lstStyle/>
          <a:p>
            <a:r>
              <a:rPr lang="en"/>
              <a:t>Create App Root component</a:t>
            </a:r>
            <a:endParaRPr lang="en-US"/>
          </a:p>
        </p:txBody>
      </p:sp>
      <p:sp>
        <p:nvSpPr>
          <p:cNvPr id="526" name="Google Shape;526;p77"/>
          <p:cNvSpPr txBox="1">
            <a:spLocks noGrp="1"/>
          </p:cNvSpPr>
          <p:nvPr>
            <p:ph type="sldNum" sz="quarter" idx="10"/>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54</a:t>
            </a:fld>
            <a:endParaRPr/>
          </a:p>
        </p:txBody>
      </p:sp>
      <p:sp>
        <p:nvSpPr>
          <p:cNvPr id="527" name="Google Shape;527;p77"/>
          <p:cNvSpPr txBox="1"/>
          <p:nvPr/>
        </p:nvSpPr>
        <p:spPr>
          <a:xfrm>
            <a:off x="582934" y="1755670"/>
            <a:ext cx="1146600" cy="45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err="1">
                <a:solidFill>
                  <a:schemeClr val="tx2"/>
                </a:solidFill>
                <a:latin typeface="Nunito" pitchFamily="2" charset="77"/>
              </a:rPr>
              <a:t>index.html</a:t>
            </a:r>
            <a:endParaRPr b="1">
              <a:solidFill>
                <a:schemeClr val="tx2"/>
              </a:solidFill>
              <a:latin typeface="Nunito" pitchFamily="2" charset="77"/>
            </a:endParaRPr>
          </a:p>
        </p:txBody>
      </p:sp>
      <p:pic>
        <p:nvPicPr>
          <p:cNvPr id="528" name="Google Shape;528;p77"/>
          <p:cNvPicPr preferRelativeResize="0"/>
          <p:nvPr/>
        </p:nvPicPr>
        <p:blipFill>
          <a:blip r:embed="rId3">
            <a:alphaModFix/>
          </a:blip>
          <a:stretch>
            <a:fillRect/>
          </a:stretch>
        </p:blipFill>
        <p:spPr>
          <a:xfrm>
            <a:off x="2377021" y="1371696"/>
            <a:ext cx="4948549" cy="1971575"/>
          </a:xfrm>
          <a:prstGeom prst="rect">
            <a:avLst/>
          </a:prstGeom>
          <a:noFill/>
          <a:ln>
            <a:noFill/>
          </a:ln>
        </p:spPr>
      </p:pic>
      <p:pic>
        <p:nvPicPr>
          <p:cNvPr id="529" name="Google Shape;529;p77"/>
          <p:cNvPicPr preferRelativeResize="0"/>
          <p:nvPr/>
        </p:nvPicPr>
        <p:blipFill>
          <a:blip r:embed="rId4">
            <a:alphaModFix/>
          </a:blip>
          <a:stretch>
            <a:fillRect/>
          </a:stretch>
        </p:blipFill>
        <p:spPr>
          <a:xfrm>
            <a:off x="3455658" y="3659345"/>
            <a:ext cx="2791276" cy="868625"/>
          </a:xfrm>
          <a:prstGeom prst="rect">
            <a:avLst/>
          </a:prstGeom>
          <a:noFill/>
          <a:ln>
            <a:noFill/>
          </a:ln>
        </p:spPr>
      </p:pic>
      <p:sp>
        <p:nvSpPr>
          <p:cNvPr id="530" name="Google Shape;530;p77"/>
          <p:cNvSpPr txBox="1"/>
          <p:nvPr/>
        </p:nvSpPr>
        <p:spPr>
          <a:xfrm>
            <a:off x="582934" y="3820608"/>
            <a:ext cx="2547600" cy="45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tx2"/>
                </a:solidFill>
                <a:latin typeface="Nunito" pitchFamily="2" charset="77"/>
              </a:rPr>
              <a:t>app.root.component.html</a:t>
            </a:r>
            <a:endParaRPr b="1">
              <a:solidFill>
                <a:schemeClr val="tx2"/>
              </a:solidFill>
              <a:latin typeface="Nunito" pitchFamily="2" charset="77"/>
            </a:endParaRPr>
          </a:p>
        </p:txBody>
      </p:sp>
      <p:cxnSp>
        <p:nvCxnSpPr>
          <p:cNvPr id="531" name="Google Shape;531;p77"/>
          <p:cNvCxnSpPr>
            <a:cxnSpLocks/>
          </p:cNvCxnSpPr>
          <p:nvPr/>
        </p:nvCxnSpPr>
        <p:spPr>
          <a:xfrm>
            <a:off x="582934" y="3485839"/>
            <a:ext cx="7886700" cy="1"/>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535"/>
        <p:cNvGrpSpPr/>
        <p:nvPr/>
      </p:nvGrpSpPr>
      <p:grpSpPr>
        <a:xfrm>
          <a:off x="0" y="0"/>
          <a:ext cx="0" cy="0"/>
          <a:chOff x="0" y="0"/>
          <a:chExt cx="0" cy="0"/>
        </a:xfrm>
      </p:grpSpPr>
      <p:sp>
        <p:nvSpPr>
          <p:cNvPr id="10" name="Google Shape;536;p78">
            <a:extLst>
              <a:ext uri="{FF2B5EF4-FFF2-40B4-BE49-F238E27FC236}">
                <a16:creationId xmlns:a16="http://schemas.microsoft.com/office/drawing/2014/main" id="{D8D0CD79-5BE9-484D-B109-F6E063B8E950}"/>
              </a:ext>
            </a:extLst>
          </p:cNvPr>
          <p:cNvSpPr txBox="1">
            <a:spLocks noGrp="1"/>
          </p:cNvSpPr>
          <p:nvPr>
            <p:ph type="title"/>
          </p:nvPr>
        </p:nvSpPr>
        <p:spPr/>
        <p:txBody>
          <a:bodyPr/>
          <a:lstStyle/>
          <a:p>
            <a:pPr lvl="0"/>
            <a:r>
              <a:rPr lang="en-US" err="1"/>
              <a:t>src</a:t>
            </a:r>
            <a:r>
              <a:rPr lang="en-US"/>
              <a:t>/app/</a:t>
            </a:r>
            <a:r>
              <a:rPr lang="en-US" err="1"/>
              <a:t>app.module.ts</a:t>
            </a:r>
            <a:endParaRPr lang="en-US"/>
          </a:p>
        </p:txBody>
      </p:sp>
      <p:sp>
        <p:nvSpPr>
          <p:cNvPr id="537" name="Google Shape;537;p78"/>
          <p:cNvSpPr txBox="1">
            <a:spLocks noGrp="1"/>
          </p:cNvSpPr>
          <p:nvPr>
            <p:ph type="sldNum" sz="quarter" idx="10"/>
          </p:nvPr>
        </p:nvSpPr>
        <p:spPr/>
        <p:txBody>
          <a:bodyPr/>
          <a:lstStyle/>
          <a:p>
            <a:pPr lvl="0"/>
            <a:fld id="{00000000-1234-1234-1234-123412341234}" type="slidenum">
              <a:rPr lang="en"/>
              <a:pPr lvl="0"/>
              <a:t>55</a:t>
            </a:fld>
            <a:endParaRPr lang="en"/>
          </a:p>
        </p:txBody>
      </p:sp>
      <p:cxnSp>
        <p:nvCxnSpPr>
          <p:cNvPr id="538" name="Google Shape;538;p78"/>
          <p:cNvCxnSpPr/>
          <p:nvPr/>
        </p:nvCxnSpPr>
        <p:spPr>
          <a:xfrm>
            <a:off x="4846725" y="3409950"/>
            <a:ext cx="237600" cy="0"/>
          </a:xfrm>
          <a:prstGeom prst="straightConnector1">
            <a:avLst/>
          </a:prstGeom>
          <a:noFill/>
          <a:ln w="9525" cap="flat" cmpd="sng">
            <a:solidFill>
              <a:schemeClr val="dk2"/>
            </a:solidFill>
            <a:prstDash val="solid"/>
            <a:round/>
            <a:headEnd type="none" w="med" len="med"/>
            <a:tailEnd type="triangle" w="med" len="med"/>
          </a:ln>
        </p:spPr>
      </p:cxnSp>
      <p:pic>
        <p:nvPicPr>
          <p:cNvPr id="539" name="Google Shape;539;p78"/>
          <p:cNvPicPr preferRelativeResize="0"/>
          <p:nvPr/>
        </p:nvPicPr>
        <p:blipFill>
          <a:blip r:embed="rId3">
            <a:alphaModFix/>
          </a:blip>
          <a:stretch>
            <a:fillRect/>
          </a:stretch>
        </p:blipFill>
        <p:spPr>
          <a:xfrm>
            <a:off x="5183250" y="1858828"/>
            <a:ext cx="3286384" cy="2115487"/>
          </a:xfrm>
          <a:prstGeom prst="rect">
            <a:avLst/>
          </a:prstGeom>
          <a:noFill/>
          <a:ln>
            <a:noFill/>
          </a:ln>
        </p:spPr>
      </p:pic>
      <p:pic>
        <p:nvPicPr>
          <p:cNvPr id="540" name="Google Shape;540;p78"/>
          <p:cNvPicPr preferRelativeResize="0"/>
          <p:nvPr/>
        </p:nvPicPr>
        <p:blipFill>
          <a:blip r:embed="rId4">
            <a:alphaModFix/>
          </a:blip>
          <a:stretch>
            <a:fillRect/>
          </a:stretch>
        </p:blipFill>
        <p:spPr>
          <a:xfrm>
            <a:off x="582934" y="2018343"/>
            <a:ext cx="4219316" cy="1796457"/>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544"/>
        <p:cNvGrpSpPr/>
        <p:nvPr/>
      </p:nvGrpSpPr>
      <p:grpSpPr>
        <a:xfrm>
          <a:off x="0" y="0"/>
          <a:ext cx="0" cy="0"/>
          <a:chOff x="0" y="0"/>
          <a:chExt cx="0" cy="0"/>
        </a:xfrm>
      </p:grpSpPr>
      <p:sp>
        <p:nvSpPr>
          <p:cNvPr id="8" name="Google Shape;546;p79">
            <a:extLst>
              <a:ext uri="{FF2B5EF4-FFF2-40B4-BE49-F238E27FC236}">
                <a16:creationId xmlns:a16="http://schemas.microsoft.com/office/drawing/2014/main" id="{9485F7E0-6B25-B241-B6D1-0E15B4AF836D}"/>
              </a:ext>
            </a:extLst>
          </p:cNvPr>
          <p:cNvSpPr txBox="1">
            <a:spLocks noGrp="1"/>
          </p:cNvSpPr>
          <p:nvPr>
            <p:ph type="title"/>
          </p:nvPr>
        </p:nvSpPr>
        <p:spPr/>
        <p:txBody>
          <a:bodyPr/>
          <a:lstStyle/>
          <a:p>
            <a:pPr lvl="0"/>
            <a:r>
              <a:rPr lang="en-US" err="1">
                <a:sym typeface="Roboto"/>
              </a:rPr>
              <a:t>src</a:t>
            </a:r>
            <a:r>
              <a:rPr lang="en-US">
                <a:sym typeface="Roboto"/>
              </a:rPr>
              <a:t>/</a:t>
            </a:r>
            <a:r>
              <a:rPr lang="en-US" err="1">
                <a:sym typeface="Roboto"/>
              </a:rPr>
              <a:t>main.ts</a:t>
            </a:r>
            <a:endParaRPr lang="en-US">
              <a:sym typeface="Roboto"/>
            </a:endParaRPr>
          </a:p>
        </p:txBody>
      </p:sp>
      <p:sp>
        <p:nvSpPr>
          <p:cNvPr id="547" name="Google Shape;547;p79"/>
          <p:cNvSpPr txBox="1">
            <a:spLocks noGrp="1"/>
          </p:cNvSpPr>
          <p:nvPr>
            <p:ph type="sldNum" sz="quarter" idx="10"/>
          </p:nvPr>
        </p:nvSpPr>
        <p:spPr/>
        <p:txBody>
          <a:bodyPr/>
          <a:lstStyle/>
          <a:p>
            <a:pPr lvl="0"/>
            <a:fld id="{00000000-1234-1234-1234-123412341234}" type="slidenum">
              <a:rPr lang="en"/>
              <a:pPr lvl="0"/>
              <a:t>56</a:t>
            </a:fld>
            <a:endParaRPr lang="en"/>
          </a:p>
        </p:txBody>
      </p:sp>
      <p:pic>
        <p:nvPicPr>
          <p:cNvPr id="9" name="Google Shape;548;p79">
            <a:extLst>
              <a:ext uri="{FF2B5EF4-FFF2-40B4-BE49-F238E27FC236}">
                <a16:creationId xmlns:a16="http://schemas.microsoft.com/office/drawing/2014/main" id="{F033B7B5-BA9C-B748-A2A4-CA826646DC25}"/>
              </a:ext>
            </a:extLst>
          </p:cNvPr>
          <p:cNvPicPr preferRelativeResize="0">
            <a:picLocks noGrp="1"/>
          </p:cNvPicPr>
          <p:nvPr>
            <p:ph idx="1"/>
          </p:nvPr>
        </p:nvPicPr>
        <p:blipFill>
          <a:blip r:embed="rId3">
            <a:alphaModFix/>
          </a:blip>
          <a:stretch>
            <a:fillRect/>
          </a:stretch>
        </p:blipFill>
        <p:spPr>
          <a:xfrm>
            <a:off x="2382457" y="1370013"/>
            <a:ext cx="4287012" cy="3262312"/>
          </a:xfrm>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552"/>
        <p:cNvGrpSpPr/>
        <p:nvPr/>
      </p:nvGrpSpPr>
      <p:grpSpPr>
        <a:xfrm>
          <a:off x="0" y="0"/>
          <a:ext cx="0" cy="0"/>
          <a:chOff x="0" y="0"/>
          <a:chExt cx="0" cy="0"/>
        </a:xfrm>
      </p:grpSpPr>
      <p:sp>
        <p:nvSpPr>
          <p:cNvPr id="14" name="Google Shape;554;p80">
            <a:extLst>
              <a:ext uri="{FF2B5EF4-FFF2-40B4-BE49-F238E27FC236}">
                <a16:creationId xmlns:a16="http://schemas.microsoft.com/office/drawing/2014/main" id="{818B37E5-CBCD-1B40-BC50-CFC7DD7E451D}"/>
              </a:ext>
            </a:extLst>
          </p:cNvPr>
          <p:cNvSpPr txBox="1">
            <a:spLocks noGrp="1"/>
          </p:cNvSpPr>
          <p:nvPr>
            <p:ph type="title"/>
          </p:nvPr>
        </p:nvSpPr>
        <p:spPr/>
        <p:txBody>
          <a:bodyPr/>
          <a:lstStyle/>
          <a:p>
            <a:pPr lvl="0"/>
            <a:r>
              <a:rPr lang="en-US" err="1">
                <a:sym typeface="Roboto"/>
              </a:rPr>
              <a:t>src</a:t>
            </a:r>
            <a:r>
              <a:rPr lang="en-US">
                <a:sym typeface="Roboto"/>
              </a:rPr>
              <a:t>/</a:t>
            </a:r>
            <a:r>
              <a:rPr lang="en-US" err="1">
                <a:sym typeface="Roboto"/>
              </a:rPr>
              <a:t>test.ts</a:t>
            </a:r>
            <a:endParaRPr lang="en-US">
              <a:sym typeface="Roboto"/>
            </a:endParaRPr>
          </a:p>
        </p:txBody>
      </p:sp>
      <p:sp>
        <p:nvSpPr>
          <p:cNvPr id="555" name="Google Shape;555;p80"/>
          <p:cNvSpPr txBox="1">
            <a:spLocks noGrp="1"/>
          </p:cNvSpPr>
          <p:nvPr>
            <p:ph type="sldNum" sz="quarter" idx="10"/>
          </p:nvPr>
        </p:nvSpPr>
        <p:spPr/>
        <p:txBody>
          <a:bodyPr/>
          <a:lstStyle/>
          <a:p>
            <a:pPr lvl="0"/>
            <a:fld id="{00000000-1234-1234-1234-123412341234}" type="slidenum">
              <a:rPr lang="en"/>
              <a:pPr lvl="0"/>
              <a:t>57</a:t>
            </a:fld>
            <a:endParaRPr lang="en"/>
          </a:p>
        </p:txBody>
      </p:sp>
      <p:pic>
        <p:nvPicPr>
          <p:cNvPr id="18" name="Google Shape;556;p80">
            <a:extLst>
              <a:ext uri="{FF2B5EF4-FFF2-40B4-BE49-F238E27FC236}">
                <a16:creationId xmlns:a16="http://schemas.microsoft.com/office/drawing/2014/main" id="{5E63E030-2F1A-8B4D-AC87-DEE98A8903F7}"/>
              </a:ext>
            </a:extLst>
          </p:cNvPr>
          <p:cNvPicPr preferRelativeResize="0">
            <a:picLocks noGrp="1"/>
          </p:cNvPicPr>
          <p:nvPr>
            <p:ph idx="1"/>
          </p:nvPr>
        </p:nvPicPr>
        <p:blipFill>
          <a:blip r:embed="rId3">
            <a:alphaModFix/>
          </a:blip>
          <a:stretch>
            <a:fillRect/>
          </a:stretch>
        </p:blipFill>
        <p:spPr>
          <a:xfrm>
            <a:off x="3154371" y="1370013"/>
            <a:ext cx="2743183" cy="3262312"/>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560"/>
        <p:cNvGrpSpPr/>
        <p:nvPr/>
      </p:nvGrpSpPr>
      <p:grpSpPr>
        <a:xfrm>
          <a:off x="0" y="0"/>
          <a:ext cx="0" cy="0"/>
          <a:chOff x="0" y="0"/>
          <a:chExt cx="0" cy="0"/>
        </a:xfrm>
      </p:grpSpPr>
      <p:sp>
        <p:nvSpPr>
          <p:cNvPr id="561" name="Google Shape;561;p81"/>
          <p:cNvSpPr txBox="1">
            <a:spLocks noGrp="1"/>
          </p:cNvSpPr>
          <p:nvPr>
            <p:ph type="title"/>
          </p:nvPr>
        </p:nvSpPr>
        <p:spPr/>
        <p:txBody>
          <a:bodyPr/>
          <a:lstStyle/>
          <a:p>
            <a:pPr lvl="0"/>
            <a:r>
              <a:rPr lang="en-US"/>
              <a:t>src/typings.d.ts</a:t>
            </a:r>
          </a:p>
        </p:txBody>
      </p:sp>
      <p:sp>
        <p:nvSpPr>
          <p:cNvPr id="563" name="Google Shape;563;p81"/>
          <p:cNvSpPr txBox="1">
            <a:spLocks noGrp="1"/>
          </p:cNvSpPr>
          <p:nvPr>
            <p:ph type="sldNum" sz="quarter" idx="10"/>
          </p:nvPr>
        </p:nvSpPr>
        <p:spPr/>
        <p:txBody>
          <a:bodyPr/>
          <a:lstStyle/>
          <a:p>
            <a:pPr lvl="0"/>
            <a:fld id="{00000000-1234-1234-1234-123412341234}" type="slidenum">
              <a:rPr lang="en"/>
              <a:pPr lvl="0"/>
              <a:t>58</a:t>
            </a:fld>
            <a:endParaRPr lang="en"/>
          </a:p>
        </p:txBody>
      </p:sp>
      <p:sp>
        <p:nvSpPr>
          <p:cNvPr id="562" name="Google Shape;562;p81"/>
          <p:cNvSpPr txBox="1">
            <a:spLocks noGrp="1"/>
          </p:cNvSpPr>
          <p:nvPr>
            <p:ph idx="1"/>
          </p:nvPr>
        </p:nvSpPr>
        <p:spPr/>
        <p:txBody>
          <a:bodyPr/>
          <a:lstStyle/>
          <a:p>
            <a:pPr lvl="0"/>
            <a:r>
              <a:rPr lang="en-US"/>
              <a:t>Remove any typing for AngularJS</a:t>
            </a:r>
          </a:p>
          <a:p>
            <a:pPr lvl="0"/>
            <a:r>
              <a:rPr lang="en-US"/>
              <a:t>May be able to remove entire file</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567"/>
        <p:cNvGrpSpPr/>
        <p:nvPr/>
      </p:nvGrpSpPr>
      <p:grpSpPr>
        <a:xfrm>
          <a:off x="0" y="0"/>
          <a:ext cx="0" cy="0"/>
          <a:chOff x="0" y="0"/>
          <a:chExt cx="0" cy="0"/>
        </a:xfrm>
      </p:grpSpPr>
      <p:sp>
        <p:nvSpPr>
          <p:cNvPr id="568" name="Google Shape;568;p82"/>
          <p:cNvSpPr txBox="1">
            <a:spLocks noGrp="1"/>
          </p:cNvSpPr>
          <p:nvPr>
            <p:ph type="title"/>
          </p:nvPr>
        </p:nvSpPr>
        <p:spPr/>
        <p:txBody>
          <a:bodyPr/>
          <a:lstStyle/>
          <a:p>
            <a:pPr lvl="0"/>
            <a:r>
              <a:rPr lang="en-US"/>
              <a:t>Conclusion</a:t>
            </a:r>
          </a:p>
        </p:txBody>
      </p:sp>
      <p:sp>
        <p:nvSpPr>
          <p:cNvPr id="570" name="Google Shape;570;p82"/>
          <p:cNvSpPr txBox="1">
            <a:spLocks noGrp="1"/>
          </p:cNvSpPr>
          <p:nvPr>
            <p:ph type="sldNum" sz="quarter" idx="10"/>
          </p:nvPr>
        </p:nvSpPr>
        <p:spPr/>
        <p:txBody>
          <a:bodyPr/>
          <a:lstStyle/>
          <a:p>
            <a:pPr lvl="0"/>
            <a:fld id="{00000000-1234-1234-1234-123412341234}" type="slidenum">
              <a:rPr lang="en"/>
              <a:pPr lvl="0"/>
              <a:t>59</a:t>
            </a:fld>
            <a:endParaRPr lang="en"/>
          </a:p>
        </p:txBody>
      </p:sp>
      <p:sp>
        <p:nvSpPr>
          <p:cNvPr id="569" name="Google Shape;569;p82"/>
          <p:cNvSpPr txBox="1">
            <a:spLocks noGrp="1"/>
          </p:cNvSpPr>
          <p:nvPr>
            <p:ph idx="1"/>
          </p:nvPr>
        </p:nvSpPr>
        <p:spPr/>
        <p:txBody>
          <a:bodyPr/>
          <a:lstStyle/>
          <a:p>
            <a:pPr lvl="0"/>
            <a:r>
              <a:rPr lang="en-US"/>
              <a:t>Set up bootstrapping for hybrid app</a:t>
            </a:r>
          </a:p>
          <a:p>
            <a:pPr lvl="0"/>
            <a:r>
              <a:rPr lang="en-US"/>
              <a:t>Set up files and config for Angular CLI</a:t>
            </a:r>
          </a:p>
          <a:p>
            <a:pPr lvl="0"/>
            <a:r>
              <a:rPr lang="en-US"/>
              <a:t>Migrate each component or service one at a time</a:t>
            </a:r>
          </a:p>
          <a:p>
            <a:pPr lvl="0"/>
            <a:r>
              <a:rPr lang="en-US"/>
              <a:t>Clean up AngularJS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30"/>
          <p:cNvSpPr txBox="1">
            <a:spLocks noGrp="1"/>
          </p:cNvSpPr>
          <p:nvPr>
            <p:ph type="title"/>
          </p:nvPr>
        </p:nvSpPr>
        <p:spPr/>
        <p:txBody>
          <a:bodyPr/>
          <a:lstStyle/>
          <a:p>
            <a:pPr lvl="0"/>
            <a:r>
              <a:rPr lang="en-US"/>
              <a:t>Github project</a:t>
            </a:r>
          </a:p>
        </p:txBody>
      </p:sp>
      <p:sp>
        <p:nvSpPr>
          <p:cNvPr id="150" name="Google Shape;150;p30"/>
          <p:cNvSpPr txBox="1">
            <a:spLocks noGrp="1"/>
          </p:cNvSpPr>
          <p:nvPr>
            <p:ph type="sldNum" sz="quarter" idx="10"/>
          </p:nvPr>
        </p:nvSpPr>
        <p:spPr/>
        <p:txBody>
          <a:bodyPr/>
          <a:lstStyle/>
          <a:p>
            <a:pPr lvl="0"/>
            <a:fld id="{00000000-1234-1234-1234-123412341234}" type="slidenum">
              <a:rPr lang="en"/>
              <a:pPr lvl="0"/>
              <a:t>6</a:t>
            </a:fld>
            <a:endParaRPr lang="en"/>
          </a:p>
        </p:txBody>
      </p:sp>
      <p:sp>
        <p:nvSpPr>
          <p:cNvPr id="148" name="Google Shape;148;p30"/>
          <p:cNvSpPr txBox="1">
            <a:spLocks noGrp="1"/>
          </p:cNvSpPr>
          <p:nvPr>
            <p:ph idx="1"/>
          </p:nvPr>
        </p:nvSpPr>
        <p:spPr/>
        <p:txBody>
          <a:bodyPr/>
          <a:lstStyle/>
          <a:p>
            <a:pPr marL="0" lvl="0" indent="0" algn="ctr">
              <a:buNone/>
            </a:pPr>
            <a:r>
              <a:rPr lang="en-US">
                <a:hlinkClick r:id="rId3"/>
              </a:rPr>
              <a:t>https://github.com/mweimer/ng-migration</a:t>
            </a:r>
            <a:endParaRPr lang="en-US"/>
          </a:p>
          <a:p>
            <a:pPr lvl="0"/>
            <a:endParaRPr lang="en-US"/>
          </a:p>
        </p:txBody>
      </p:sp>
      <p:pic>
        <p:nvPicPr>
          <p:cNvPr id="149" name="Google Shape;149;p30"/>
          <p:cNvPicPr preferRelativeResize="0"/>
          <p:nvPr/>
        </p:nvPicPr>
        <p:blipFill>
          <a:blip r:embed="rId4">
            <a:alphaModFix/>
          </a:blip>
          <a:stretch>
            <a:fillRect/>
          </a:stretch>
        </p:blipFill>
        <p:spPr>
          <a:xfrm>
            <a:off x="2386462" y="2009197"/>
            <a:ext cx="4371077" cy="2623526"/>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7F8487-AB54-8743-9F08-CB09AC083385}"/>
              </a:ext>
            </a:extLst>
          </p:cNvPr>
          <p:cNvSpPr>
            <a:spLocks noGrp="1"/>
          </p:cNvSpPr>
          <p:nvPr>
            <p:ph type="ctrTitle"/>
          </p:nvPr>
        </p:nvSpPr>
        <p:spPr/>
        <p:txBody>
          <a:bodyPr/>
          <a:lstStyle/>
          <a:p>
            <a:r>
              <a:rPr lang="en-US" dirty="0"/>
              <a:t>Questions</a:t>
            </a:r>
          </a:p>
        </p:txBody>
      </p:sp>
      <p:sp>
        <p:nvSpPr>
          <p:cNvPr id="3" name="Slide Number Placeholder 2">
            <a:extLst>
              <a:ext uri="{FF2B5EF4-FFF2-40B4-BE49-F238E27FC236}">
                <a16:creationId xmlns:a16="http://schemas.microsoft.com/office/drawing/2014/main" id="{BEA29DB1-83E9-634C-A099-69EC97796F5C}"/>
              </a:ext>
            </a:extLst>
          </p:cNvPr>
          <p:cNvSpPr>
            <a:spLocks noGrp="1"/>
          </p:cNvSpPr>
          <p:nvPr>
            <p:ph type="sldNum" sz="quarter" idx="12"/>
          </p:nvPr>
        </p:nvSpPr>
        <p:spPr/>
        <p:txBody>
          <a:bodyPr/>
          <a:lstStyle/>
          <a:p>
            <a:fld id="{95189276-0318-4A4B-8226-0E5FFD1F6F7C}" type="slidenum">
              <a:rPr lang="en-US" smtClean="0"/>
              <a:t>60</a:t>
            </a:fld>
            <a:endParaRPr lang="en-US"/>
          </a:p>
        </p:txBody>
      </p:sp>
    </p:spTree>
    <p:extLst>
      <p:ext uri="{BB962C8B-B14F-4D97-AF65-F5344CB8AC3E}">
        <p14:creationId xmlns:p14="http://schemas.microsoft.com/office/powerpoint/2010/main" val="24333113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31"/>
          <p:cNvSpPr txBox="1">
            <a:spLocks noGrp="1"/>
          </p:cNvSpPr>
          <p:nvPr>
            <p:ph type="title"/>
          </p:nvPr>
        </p:nvSpPr>
        <p:spPr/>
        <p:txBody>
          <a:bodyPr/>
          <a:lstStyle/>
          <a:p>
            <a:pPr lvl="0"/>
            <a:r>
              <a:rPr lang="en-US"/>
              <a:t>Demo</a:t>
            </a:r>
          </a:p>
        </p:txBody>
      </p:sp>
      <p:sp>
        <p:nvSpPr>
          <p:cNvPr id="157" name="Google Shape;157;p31"/>
          <p:cNvSpPr txBox="1">
            <a:spLocks noGrp="1"/>
          </p:cNvSpPr>
          <p:nvPr>
            <p:ph type="sldNum" sz="quarter" idx="10"/>
          </p:nvPr>
        </p:nvSpPr>
        <p:spPr/>
        <p:txBody>
          <a:bodyPr/>
          <a:lstStyle/>
          <a:p>
            <a:pPr lvl="0"/>
            <a:fld id="{00000000-1234-1234-1234-123412341234}" type="slidenum">
              <a:rPr lang="en"/>
              <a:pPr lvl="0"/>
              <a:t>7</a:t>
            </a:fld>
            <a:endParaRPr lang="en"/>
          </a:p>
        </p:txBody>
      </p:sp>
      <p:sp>
        <p:nvSpPr>
          <p:cNvPr id="156" name="Google Shape;156;p31"/>
          <p:cNvSpPr txBox="1">
            <a:spLocks noGrp="1"/>
          </p:cNvSpPr>
          <p:nvPr>
            <p:ph idx="1"/>
          </p:nvPr>
        </p:nvSpPr>
        <p:spPr/>
        <p:txBody>
          <a:bodyPr/>
          <a:lstStyle/>
          <a:p>
            <a:pPr marL="0" lvl="0" indent="0" algn="ctr">
              <a:buNone/>
            </a:pPr>
            <a:r>
              <a:rPr lang="en-US">
                <a:hlinkClick r:id="rId3"/>
              </a:rPr>
              <a:t>http://localhost:4200</a:t>
            </a:r>
            <a:endParaRPr lang="en-US"/>
          </a:p>
          <a:p>
            <a:pPr lvl="0"/>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32"/>
          <p:cNvSpPr txBox="1">
            <a:spLocks noGrp="1"/>
          </p:cNvSpPr>
          <p:nvPr>
            <p:ph type="title"/>
          </p:nvPr>
        </p:nvSpPr>
        <p:spPr/>
        <p:txBody>
          <a:bodyPr/>
          <a:lstStyle/>
          <a:p>
            <a:pPr lvl="0"/>
            <a:r>
              <a:rPr lang="en-US"/>
              <a:t>Migration prep</a:t>
            </a:r>
          </a:p>
        </p:txBody>
      </p:sp>
      <p:sp>
        <p:nvSpPr>
          <p:cNvPr id="164" name="Google Shape;164;p32"/>
          <p:cNvSpPr txBox="1">
            <a:spLocks noGrp="1"/>
          </p:cNvSpPr>
          <p:nvPr>
            <p:ph type="sldNum" sz="quarter" idx="10"/>
          </p:nvPr>
        </p:nvSpPr>
        <p:spPr/>
        <p:txBody>
          <a:bodyPr/>
          <a:lstStyle/>
          <a:p>
            <a:pPr lvl="0"/>
            <a:fld id="{00000000-1234-1234-1234-123412341234}" type="slidenum">
              <a:rPr lang="en"/>
              <a:pPr lvl="0"/>
              <a:t>8</a:t>
            </a:fld>
            <a:endParaRPr lang="en"/>
          </a:p>
        </p:txBody>
      </p:sp>
      <p:sp>
        <p:nvSpPr>
          <p:cNvPr id="163" name="Google Shape;163;p32"/>
          <p:cNvSpPr txBox="1">
            <a:spLocks noGrp="1"/>
          </p:cNvSpPr>
          <p:nvPr>
            <p:ph idx="1"/>
          </p:nvPr>
        </p:nvSpPr>
        <p:spPr/>
        <p:txBody>
          <a:bodyPr/>
          <a:lstStyle/>
          <a:p>
            <a:pPr lvl="0"/>
            <a:r>
              <a:rPr lang="en-US"/>
              <a:t>Use a module loader</a:t>
            </a:r>
          </a:p>
          <a:p>
            <a:pPr lvl="0"/>
            <a:r>
              <a:rPr lang="en-US"/>
              <a:t>AngularJS 1.5 components</a:t>
            </a:r>
          </a:p>
          <a:p>
            <a:pPr lvl="0"/>
            <a:r>
              <a:rPr lang="en-US"/>
              <a:t>Refactor code to not use $scope or $rootScope</a:t>
            </a:r>
          </a:p>
          <a:p>
            <a:pPr lvl="0"/>
            <a:r>
              <a:rPr lang="en-US"/>
              <a:t>Use ES6 classes or Typescript classes</a:t>
            </a:r>
            <a:br>
              <a:rPr lang="en-US"/>
            </a:br>
            <a:br>
              <a:rPr lang="en-US"/>
            </a:br>
            <a:br>
              <a:rPr lang="en-US"/>
            </a:br>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26"/>
          <p:cNvSpPr txBox="1">
            <a:spLocks noGrp="1"/>
          </p:cNvSpPr>
          <p:nvPr>
            <p:ph type="title"/>
          </p:nvPr>
        </p:nvSpPr>
        <p:spPr/>
        <p:txBody>
          <a:bodyPr/>
          <a:lstStyle/>
          <a:p>
            <a:pPr lvl="0"/>
            <a:r>
              <a:rPr lang="en-US" dirty="0"/>
              <a:t>What’s in the talk</a:t>
            </a:r>
          </a:p>
        </p:txBody>
      </p:sp>
      <p:sp>
        <p:nvSpPr>
          <p:cNvPr id="121" name="Google Shape;121;p26"/>
          <p:cNvSpPr txBox="1">
            <a:spLocks noGrp="1"/>
          </p:cNvSpPr>
          <p:nvPr>
            <p:ph type="sldNum" sz="quarter" idx="10"/>
          </p:nvPr>
        </p:nvSpPr>
        <p:spPr/>
        <p:txBody>
          <a:bodyPr/>
          <a:lstStyle/>
          <a:p>
            <a:pPr lvl="0"/>
            <a:fld id="{00000000-1234-1234-1234-123412341234}" type="slidenum">
              <a:rPr lang="en"/>
              <a:pPr lvl="0"/>
              <a:t>9</a:t>
            </a:fld>
            <a:endParaRPr lang="en"/>
          </a:p>
        </p:txBody>
      </p:sp>
      <p:sp>
        <p:nvSpPr>
          <p:cNvPr id="120" name="Google Shape;120;p26"/>
          <p:cNvSpPr txBox="1">
            <a:spLocks noGrp="1"/>
          </p:cNvSpPr>
          <p:nvPr>
            <p:ph idx="1"/>
          </p:nvPr>
        </p:nvSpPr>
        <p:spPr/>
        <p:txBody>
          <a:bodyPr/>
          <a:lstStyle/>
          <a:p>
            <a:pPr lvl="0"/>
            <a:r>
              <a:rPr lang="en-US" dirty="0">
                <a:hlinkClick r:id="rId3" action="ppaction://hlinksldjump">
                  <a:extLst>
                    <a:ext uri="{A12FA001-AC4F-418D-AE19-62706E023703}">
                      <ahyp:hlinkClr xmlns:ahyp="http://schemas.microsoft.com/office/drawing/2018/hyperlinkcolor" val="tx"/>
                    </a:ext>
                  </a:extLst>
                </a:hlinkClick>
              </a:rPr>
              <a:t>Introduction to Angular migration</a:t>
            </a:r>
            <a:endParaRPr lang="en-US" dirty="0"/>
          </a:p>
          <a:p>
            <a:pPr lvl="0"/>
            <a:r>
              <a:rPr lang="en-US" dirty="0"/>
              <a:t>Step-by-step Angular migration from AngularJS to Angular 7</a:t>
            </a:r>
          </a:p>
          <a:p>
            <a:pPr lvl="1"/>
            <a:r>
              <a:rPr lang="en-US" b="1" dirty="0">
                <a:solidFill>
                  <a:schemeClr val="accent2"/>
                </a:solidFill>
              </a:rPr>
              <a:t>Phase 1 - Bootstrap hybrid app, move to Angular CLI </a:t>
            </a:r>
          </a:p>
          <a:p>
            <a:pPr lvl="1"/>
            <a:r>
              <a:rPr lang="en-US" dirty="0">
                <a:hlinkClick r:id="rId4" action="ppaction://hlinksldjump">
                  <a:extLst>
                    <a:ext uri="{A12FA001-AC4F-418D-AE19-62706E023703}">
                      <ahyp:hlinkClr xmlns:ahyp="http://schemas.microsoft.com/office/drawing/2018/hyperlinkcolor" val="tx"/>
                    </a:ext>
                  </a:extLst>
                </a:hlinkClick>
              </a:rPr>
              <a:t>Phase 2 - Migrate AngularJS code to Angular 7</a:t>
            </a:r>
            <a:endParaRPr lang="en-US" dirty="0"/>
          </a:p>
          <a:p>
            <a:pPr lvl="1"/>
            <a:r>
              <a:rPr lang="en-US" dirty="0">
                <a:hlinkClick r:id="rId5" action="ppaction://hlinksldjump">
                  <a:extLst>
                    <a:ext uri="{A12FA001-AC4F-418D-AE19-62706E023703}">
                      <ahyp:hlinkClr xmlns:ahyp="http://schemas.microsoft.com/office/drawing/2018/hyperlinkcolor" val="tx"/>
                    </a:ext>
                  </a:extLst>
                </a:hlinkClick>
              </a:rPr>
              <a:t>Phase 3 - Remove AngularJS</a:t>
            </a:r>
            <a:endParaRPr lang="en-US" dirty="0"/>
          </a:p>
        </p:txBody>
      </p:sp>
    </p:spTree>
    <p:extLst>
      <p:ext uri="{BB962C8B-B14F-4D97-AF65-F5344CB8AC3E}">
        <p14:creationId xmlns:p14="http://schemas.microsoft.com/office/powerpoint/2010/main" val="1681969414"/>
      </p:ext>
    </p:extLst>
  </p:cSld>
  <p:clrMapOvr>
    <a:masterClrMapping/>
  </p:clrMapOvr>
</p:sld>
</file>

<file path=ppt/theme/theme1.xml><?xml version="1.0" encoding="utf-8"?>
<a:theme xmlns:a="http://schemas.openxmlformats.org/drawingml/2006/main" name="2_Office Theme">
  <a:themeElements>
    <a:clrScheme name="ICC Colors">
      <a:dk1>
        <a:srgbClr val="000000"/>
      </a:dk1>
      <a:lt1>
        <a:srgbClr val="FFFFFF"/>
      </a:lt1>
      <a:dk2>
        <a:srgbClr val="666666"/>
      </a:dk2>
      <a:lt2>
        <a:srgbClr val="E7E6E6"/>
      </a:lt2>
      <a:accent1>
        <a:srgbClr val="2159A7"/>
      </a:accent1>
      <a:accent2>
        <a:srgbClr val="399FDA"/>
      </a:accent2>
      <a:accent3>
        <a:srgbClr val="58C0F5"/>
      </a:accent3>
      <a:accent4>
        <a:srgbClr val="FF9100"/>
      </a:accent4>
      <a:accent5>
        <a:srgbClr val="89C132"/>
      </a:accent5>
      <a:accent6>
        <a:srgbClr val="802D86"/>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Client Document" ma:contentTypeID="0x010100F30B2B192F2CF9488FDA124F0546B1EF004434BEED032ECD4CB729523C0EBEC686" ma:contentTypeVersion="4" ma:contentTypeDescription="Client Document" ma:contentTypeScope="" ma:versionID="b74eb446c24061b7c7c92241ecc43bee">
  <xsd:schema xmlns:xsd="http://www.w3.org/2001/XMLSchema" xmlns:xs="http://www.w3.org/2001/XMLSchema" xmlns:p="http://schemas.microsoft.com/office/2006/metadata/properties" xmlns:ns2="8ac2c710-d1f6-4c38-8426-eaf3f35c3e59" xmlns:ns3="c8fa07df-0f55-4212-9b8c-a42da34796a1" targetNamespace="http://schemas.microsoft.com/office/2006/metadata/properties" ma:root="true" ma:fieldsID="1345a94fbd6b6ee90bd860b61784933a" ns2:_="" ns3:_="">
    <xsd:import namespace="8ac2c710-d1f6-4c38-8426-eaf3f35c3e59"/>
    <xsd:import namespace="c8fa07df-0f55-4212-9b8c-a42da34796a1"/>
    <xsd:element name="properties">
      <xsd:complexType>
        <xsd:sequence>
          <xsd:element name="documentManagement">
            <xsd:complexType>
              <xsd:all>
                <xsd:element ref="ns2:ECP_ClientName" minOccurs="0"/>
                <xsd:element ref="ns2:ECP_ClientStatus" minOccurs="0"/>
                <xsd:element ref="ns2:TaxCatchAll" minOccurs="0"/>
                <xsd:element ref="ns2:TaxCatchAllLabel" minOccurs="0"/>
                <xsd:element ref="ns2:h9d79a0913ea41289978ecad9a181d82" minOccurs="0"/>
                <xsd:element ref="ns2:Data_x0020_Sensitivity" minOccurs="0"/>
                <xsd:element ref="ns2:TaxKeywordTaxHTField" minOccurs="0"/>
                <xsd:element ref="ns2:SharedWithUsers" minOccurs="0"/>
                <xsd:element ref="ns2:SharedWithDetails" minOccurs="0"/>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ac2c710-d1f6-4c38-8426-eaf3f35c3e59" elementFormDefault="qualified">
    <xsd:import namespace="http://schemas.microsoft.com/office/2006/documentManagement/types"/>
    <xsd:import namespace="http://schemas.microsoft.com/office/infopath/2007/PartnerControls"/>
    <xsd:element name="ECP_ClientName" ma:index="8" nillable="true" ma:displayName="Client Name" ma:default="Key Bank" ma:internalName="ECP_ClientName">
      <xsd:simpleType>
        <xsd:restriction base="dms:Text">
          <xsd:maxLength value="255"/>
        </xsd:restriction>
      </xsd:simpleType>
    </xsd:element>
    <xsd:element name="ECP_ClientStatus" ma:index="9" nillable="true" ma:displayName="Client Status" ma:default="Active" ma:format="Dropdown" ma:internalName="ECP_ClientStatus">
      <xsd:simpleType>
        <xsd:restriction base="dms:Choice">
          <xsd:enumeration value="Active"/>
          <xsd:enumeration value="Inactive"/>
          <xsd:enumeration value="Prospect"/>
          <xsd:enumeration value="Hold"/>
        </xsd:restriction>
      </xsd:simpleType>
    </xsd:element>
    <xsd:element name="TaxCatchAll" ma:index="10" nillable="true" ma:displayName="Taxonomy Catch All Column" ma:hidden="true" ma:list="{268223ed-243b-454b-83d6-120d5ac5e187}" ma:internalName="TaxCatchAll" ma:showField="CatchAllData" ma:web="8ac2c710-d1f6-4c38-8426-eaf3f35c3e59">
      <xsd:complexType>
        <xsd:complexContent>
          <xsd:extension base="dms:MultiChoiceLookup">
            <xsd:sequence>
              <xsd:element name="Value" type="dms:Lookup" maxOccurs="unbounded" minOccurs="0" nillable="true"/>
            </xsd:sequence>
          </xsd:extension>
        </xsd:complexContent>
      </xsd:complexType>
    </xsd:element>
    <xsd:element name="TaxCatchAllLabel" ma:index="11" nillable="true" ma:displayName="Taxonomy Catch All Column1" ma:hidden="true" ma:list="{268223ed-243b-454b-83d6-120d5ac5e187}" ma:internalName="TaxCatchAllLabel" ma:readOnly="true" ma:showField="CatchAllDataLabel" ma:web="8ac2c710-d1f6-4c38-8426-eaf3f35c3e59">
      <xsd:complexType>
        <xsd:complexContent>
          <xsd:extension base="dms:MultiChoiceLookup">
            <xsd:sequence>
              <xsd:element name="Value" type="dms:Lookup" maxOccurs="unbounded" minOccurs="0" nillable="true"/>
            </xsd:sequence>
          </xsd:extension>
        </xsd:complexContent>
      </xsd:complexType>
    </xsd:element>
    <xsd:element name="h9d79a0913ea41289978ecad9a181d82" ma:index="12" nillable="true" ma:taxonomy="true" ma:internalName="h9d79a0913ea41289978ecad9a181d82" ma:taxonomyFieldName="Client_x0020_Industry" ma:displayName="Client Industry" ma:default="6;#Financial Services|ddc15631-f8b9-4820-a385-e11edcf0524d" ma:fieldId="{19d79a09-13ea-4128-9978-ecad9a181d82}" ma:sspId="dac729ef-79a5-43ef-83f9-84580051a2bf" ma:termSetId="49936f98-8bca-456d-9c4d-25427425e658" ma:anchorId="00000000-0000-0000-0000-000000000000" ma:open="true" ma:isKeyword="false">
      <xsd:complexType>
        <xsd:sequence>
          <xsd:element ref="pc:Terms" minOccurs="0" maxOccurs="1"/>
        </xsd:sequence>
      </xsd:complexType>
    </xsd:element>
    <xsd:element name="Data_x0020_Sensitivity" ma:index="14" nillable="true" ma:displayName="Data Sensitivity" ma:default="Confidential" ma:format="Dropdown" ma:internalName="Data_x0020_Sensitivity">
      <xsd:simpleType>
        <xsd:restriction base="dms:Choice">
          <xsd:enumeration value="Public"/>
          <xsd:enumeration value="Private"/>
          <xsd:enumeration value="Confidential"/>
          <xsd:enumeration value="Sensitive"/>
        </xsd:restriction>
      </xsd:simpleType>
    </xsd:element>
    <xsd:element name="TaxKeywordTaxHTField" ma:index="15" nillable="true" ma:taxonomy="true" ma:internalName="TaxKeywordTaxHTField" ma:taxonomyFieldName="TaxKeyword" ma:displayName="Enterprise Keywords" ma:fieldId="{23f27201-bee3-471e-b2e7-b64fd8b7ca38}" ma:taxonomyMulti="true" ma:sspId="dac729ef-79a5-43ef-83f9-84580051a2bf" ma:termSetId="00000000-0000-0000-0000-000000000000" ma:anchorId="00000000-0000-0000-0000-000000000000" ma:open="true" ma:isKeyword="true">
      <xsd:complexType>
        <xsd:sequence>
          <xsd:element ref="pc:Terms" minOccurs="0" maxOccurs="1"/>
        </xsd:sequence>
      </xsd:complexType>
    </xsd:element>
    <xsd:element name="SharedWithUsers" ma:index="17"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c8fa07df-0f55-4212-9b8c-a42da34796a1" elementFormDefault="qualified">
    <xsd:import namespace="http://schemas.microsoft.com/office/2006/documentManagement/types"/>
    <xsd:import namespace="http://schemas.microsoft.com/office/infopath/2007/PartnerControls"/>
    <xsd:element name="MediaServiceMetadata" ma:index="19" nillable="true" ma:displayName="MediaServiceMetadata" ma:description="" ma:hidden="true" ma:internalName="MediaServiceMetadata" ma:readOnly="true">
      <xsd:simpleType>
        <xsd:restriction base="dms:Note"/>
      </xsd:simpleType>
    </xsd:element>
    <xsd:element name="MediaServiceFastMetadata" ma:index="20" nillable="true" ma:displayName="MediaServiceFastMetadata" ma:description=""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KeywordTaxHTField xmlns="8ac2c710-d1f6-4c38-8426-eaf3f35c3e59">
      <Terms xmlns="http://schemas.microsoft.com/office/infopath/2007/PartnerControls"/>
    </TaxKeywordTaxHTField>
    <h9d79a0913ea41289978ecad9a181d82 xmlns="8ac2c710-d1f6-4c38-8426-eaf3f35c3e59">
      <Terms xmlns="http://schemas.microsoft.com/office/infopath/2007/PartnerControls">
        <TermInfo xmlns="http://schemas.microsoft.com/office/infopath/2007/PartnerControls">
          <TermName xmlns="http://schemas.microsoft.com/office/infopath/2007/PartnerControls">Financial Services</TermName>
          <TermId xmlns="http://schemas.microsoft.com/office/infopath/2007/PartnerControls">ddc15631-f8b9-4820-a385-e11edcf0524d</TermId>
        </TermInfo>
      </Terms>
    </h9d79a0913ea41289978ecad9a181d82>
    <ECP_ClientStatus xmlns="8ac2c710-d1f6-4c38-8426-eaf3f35c3e59">Active</ECP_ClientStatus>
    <Data_x0020_Sensitivity xmlns="8ac2c710-d1f6-4c38-8426-eaf3f35c3e59">Confidential</Data_x0020_Sensitivity>
    <ECP_ClientName xmlns="8ac2c710-d1f6-4c38-8426-eaf3f35c3e59">Key Bank</ECP_ClientName>
    <TaxCatchAll xmlns="8ac2c710-d1f6-4c38-8426-eaf3f35c3e59">
      <Value>6</Value>
    </TaxCatchAll>
    <SharedWithUsers xmlns="8ac2c710-d1f6-4c38-8426-eaf3f35c3e59">
      <UserInfo>
        <DisplayName>Clark, Jay</DisplayName>
        <AccountId>2873</AccountId>
        <AccountType/>
      </UserInfo>
      <UserInfo>
        <DisplayName>Weimer, Matthew</DisplayName>
        <AccountId>1871</AccountId>
        <AccountType/>
      </UserInfo>
      <UserInfo>
        <DisplayName>Hallabrin, Mike</DisplayName>
        <AccountId>2548</AccountId>
        <AccountType/>
      </UserInfo>
      <UserInfo>
        <DisplayName>Smith, Alice</DisplayName>
        <AccountId>2428</AccountId>
        <AccountType/>
      </UserInfo>
      <UserInfo>
        <DisplayName>Sah, Mandeep</DisplayName>
        <AccountId>1893</AccountId>
        <AccountType/>
      </UserInfo>
      <UserInfo>
        <DisplayName>Sorathia, Dharmesh</DisplayName>
        <AccountId>148</AccountId>
        <AccountType/>
      </UserInfo>
    </SharedWithUsers>
  </documentManagement>
</p:properties>
</file>

<file path=customXml/itemProps1.xml><?xml version="1.0" encoding="utf-8"?>
<ds:datastoreItem xmlns:ds="http://schemas.openxmlformats.org/officeDocument/2006/customXml" ds:itemID="{A847DAFD-8CFA-418E-9597-06F573A57B4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ac2c710-d1f6-4c38-8426-eaf3f35c3e59"/>
    <ds:schemaRef ds:uri="c8fa07df-0f55-4212-9b8c-a42da34796a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421EAE98-41FE-4CE5-9499-20294928DF56}">
  <ds:schemaRefs>
    <ds:schemaRef ds:uri="http://schemas.microsoft.com/sharepoint/v3/contenttype/forms"/>
  </ds:schemaRefs>
</ds:datastoreItem>
</file>

<file path=customXml/itemProps3.xml><?xml version="1.0" encoding="utf-8"?>
<ds:datastoreItem xmlns:ds="http://schemas.openxmlformats.org/officeDocument/2006/customXml" ds:itemID="{EBCD5384-86CA-4213-A632-C14F7FFC84CB}">
  <ds:schemaRefs>
    <ds:schemaRef ds:uri="http://schemas.microsoft.com/office/2006/metadata/properties"/>
    <ds:schemaRef ds:uri="http://schemas.microsoft.com/office/infopath/2007/PartnerControls"/>
    <ds:schemaRef ds:uri="8ac2c710-d1f6-4c38-8426-eaf3f35c3e59"/>
  </ds:schemaRefs>
</ds:datastoreItem>
</file>

<file path=docProps/app.xml><?xml version="1.0" encoding="utf-8"?>
<Properties xmlns="http://schemas.openxmlformats.org/officeDocument/2006/extended-properties" xmlns:vt="http://schemas.openxmlformats.org/officeDocument/2006/docPropsVTypes">
  <Template/>
  <TotalTime>10</TotalTime>
  <Words>5597</Words>
  <Application>Microsoft Macintosh PowerPoint</Application>
  <PresentationFormat>On-screen Show (16:9)</PresentationFormat>
  <Paragraphs>512</Paragraphs>
  <Slides>60</Slides>
  <Notes>57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60</vt:i4>
      </vt:variant>
    </vt:vector>
  </HeadingPairs>
  <TitlesOfParts>
    <vt:vector size="66" baseType="lpstr">
      <vt:lpstr>Calibri</vt:lpstr>
      <vt:lpstr>Arial</vt:lpstr>
      <vt:lpstr>Courier New</vt:lpstr>
      <vt:lpstr>Nunito</vt:lpstr>
      <vt:lpstr>Georgia</vt:lpstr>
      <vt:lpstr>2_Office Theme</vt:lpstr>
      <vt:lpstr>Angular Migration  Stir Trek Matt Weimer</vt:lpstr>
      <vt:lpstr>What’s in the talk</vt:lpstr>
      <vt:lpstr>Introduction</vt:lpstr>
      <vt:lpstr>Introduction</vt:lpstr>
      <vt:lpstr>Introduction - Angular CLI</vt:lpstr>
      <vt:lpstr>Github project</vt:lpstr>
      <vt:lpstr>Demo</vt:lpstr>
      <vt:lpstr>Migration prep</vt:lpstr>
      <vt:lpstr>What’s in the talk</vt:lpstr>
      <vt:lpstr>PHASE 1 Bootstrap hybrid app, move to Angular CLI</vt:lpstr>
      <vt:lpstr>Install CLI - Create sample app</vt:lpstr>
      <vt:lpstr>PowerPoint Presentation</vt:lpstr>
      <vt:lpstr>Switch to Typescript</vt:lpstr>
      <vt:lpstr>package.json</vt:lpstr>
      <vt:lpstr>Files to directly copy from sample app</vt:lpstr>
      <vt:lpstr>Files to copy and modify</vt:lpstr>
      <vt:lpstr>angular.json</vt:lpstr>
      <vt:lpstr>src/styles.scss</vt:lpstr>
      <vt:lpstr>src/tslint.json</vt:lpstr>
      <vt:lpstr>src/app/app.module.ts </vt:lpstr>
      <vt:lpstr>src/main.ts</vt:lpstr>
      <vt:lpstr>src/test.ts</vt:lpstr>
      <vt:lpstr>Other files</vt:lpstr>
      <vt:lpstr>src/app/app.module.ajs.ts</vt:lpstr>
      <vt:lpstr>index.html</vt:lpstr>
      <vt:lpstr>src/typings.d.ts</vt:lpstr>
      <vt:lpstr>Angular builders</vt:lpstr>
      <vt:lpstr>ng serve</vt:lpstr>
      <vt:lpstr>What’s in the talk</vt:lpstr>
      <vt:lpstr>PHASE 2 Migrate AngularJS code to Angular 7</vt:lpstr>
      <vt:lpstr>Migration strategy</vt:lpstr>
      <vt:lpstr>Migrating components</vt:lpstr>
      <vt:lpstr>PowerPoint Presentation</vt:lpstr>
      <vt:lpstr>Angular template syntax</vt:lpstr>
      <vt:lpstr>PowerPoint Presentation</vt:lpstr>
      <vt:lpstr>Migrating components: Updating module</vt:lpstr>
      <vt:lpstr>Migrating components: Update ui-router states</vt:lpstr>
      <vt:lpstr>Upgrading AngularJS services</vt:lpstr>
      <vt:lpstr>Upgrading AngularJS components</vt:lpstr>
      <vt:lpstr>Migrating services</vt:lpstr>
      <vt:lpstr>Migrating services: Updating module</vt:lpstr>
      <vt:lpstr>Downgrading Angular 7 components</vt:lpstr>
      <vt:lpstr>Downgrading Angular 7 services</vt:lpstr>
      <vt:lpstr>Migrating attribute directives</vt:lpstr>
      <vt:lpstr>Migrating filters to pipes</vt:lpstr>
      <vt:lpstr>Migrating HTTP interceptors</vt:lpstr>
      <vt:lpstr>Migrating HTTP interceptors: Updating module</vt:lpstr>
      <vt:lpstr>Unit testing</vt:lpstr>
      <vt:lpstr>What’s in the talk</vt:lpstr>
      <vt:lpstr>PHASE 3 Remove AngularJS</vt:lpstr>
      <vt:lpstr>Clean up leftover files</vt:lpstr>
      <vt:lpstr>package.json</vt:lpstr>
      <vt:lpstr>Create App Root component</vt:lpstr>
      <vt:lpstr>Create App Root component</vt:lpstr>
      <vt:lpstr>src/app/app.module.ts</vt:lpstr>
      <vt:lpstr>src/main.ts</vt:lpstr>
      <vt:lpstr>src/test.ts</vt:lpstr>
      <vt:lpstr>src/typings.d.ts</vt:lpstr>
      <vt:lpstr>Conclusion</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Angular Migration</dc:title>
  <cp:lastModifiedBy>Weimer, Matthew</cp:lastModifiedBy>
  <cp:revision>8</cp:revision>
  <dcterms:modified xsi:type="dcterms:W3CDTF">2019-04-25T23:14:13Z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0x010100F30B2B192F2CF9488FDA124F0546B1EF004434BEED032ECD4CB729523C0EBEC686</vt:lpwstr>
  </property>
  <property fmtid="{D5CDD505-2E9C-101B-9397-08002B2CF9AE}" pid="3" name="TaxKeyword">
    <vt:lpwstr/>
  </property>
  <property fmtid="{D5CDD505-2E9C-101B-9397-08002B2CF9AE}" pid="4" name="Client Industry">
    <vt:lpwstr>6;#Financial Services|ddc15631-f8b9-4820-a385-e11edcf0524d</vt:lpwstr>
  </property>
  <property fmtid="{D5CDD505-2E9C-101B-9397-08002B2CF9AE}" pid="5" name="AuthorIds_UIVersion_5632">
    <vt:lpwstr>2428</vt:lpwstr>
  </property>
  <property fmtid="{D5CDD505-2E9C-101B-9397-08002B2CF9AE}" pid="6" name="AuthorIds_UIVersion_7680">
    <vt:lpwstr>2428</vt:lpwstr>
  </property>
  <property fmtid="{D5CDD505-2E9C-101B-9397-08002B2CF9AE}" pid="7" name="AuthorIds_UIVersion_8192">
    <vt:lpwstr>1871</vt:lpwstr>
  </property>
  <property fmtid="{D5CDD505-2E9C-101B-9397-08002B2CF9AE}" pid="8" name="AuthorIds_UIVersion_8704">
    <vt:lpwstr>1871</vt:lpwstr>
  </property>
  <property fmtid="{D5CDD505-2E9C-101B-9397-08002B2CF9AE}" pid="9" name="AuthorIds_UIVersion_9216">
    <vt:lpwstr>1871</vt:lpwstr>
  </property>
  <property fmtid="{D5CDD505-2E9C-101B-9397-08002B2CF9AE}" pid="10" name="AuthorIds_UIVersion_9728">
    <vt:lpwstr>1871</vt:lpwstr>
  </property>
  <property fmtid="{D5CDD505-2E9C-101B-9397-08002B2CF9AE}" pid="11" name="AuthorIds_UIVersion_10240">
    <vt:lpwstr>1871</vt:lpwstr>
  </property>
  <property fmtid="{D5CDD505-2E9C-101B-9397-08002B2CF9AE}" pid="12" name="AuthorIds_UIVersion_10752">
    <vt:lpwstr>2428</vt:lpwstr>
  </property>
  <property fmtid="{D5CDD505-2E9C-101B-9397-08002B2CF9AE}" pid="13" name="AuthorIds_UIVersion_11264">
    <vt:lpwstr>149</vt:lpwstr>
  </property>
</Properties>
</file>